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92" r:id="rId3"/>
    <p:sldId id="373" r:id="rId4"/>
    <p:sldId id="489" r:id="rId5"/>
    <p:sldId id="504" r:id="rId6"/>
    <p:sldId id="363" r:id="rId7"/>
    <p:sldId id="365" r:id="rId8"/>
    <p:sldId id="261" r:id="rId9"/>
    <p:sldId id="262" r:id="rId10"/>
    <p:sldId id="263" r:id="rId11"/>
    <p:sldId id="367" r:id="rId12"/>
    <p:sldId id="271" r:id="rId13"/>
    <p:sldId id="269" r:id="rId14"/>
    <p:sldId id="270" r:id="rId15"/>
    <p:sldId id="505" r:id="rId16"/>
    <p:sldId id="499" r:id="rId17"/>
    <p:sldId id="50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F6FDF1-903A-4F69-A2C0-28CCCF37FE57}" v="2" dt="2020-07-08T20:37:23.1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92" d="100"/>
          <a:sy n="92" d="100"/>
        </p:scale>
        <p:origin x="48" y="27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e Tomlinson" userId="12b8906f21650869" providerId="LiveId" clId="{4F332834-0056-454F-807F-A12B8CD66DA0}"/>
    <pc:docChg chg="custSel addSld delSld modSld">
      <pc:chgData name="Christine Tomlinson" userId="12b8906f21650869" providerId="LiveId" clId="{4F332834-0056-454F-807F-A12B8CD66DA0}" dt="2020-06-12T00:10:19.012" v="36" actId="27636"/>
      <pc:docMkLst>
        <pc:docMk/>
      </pc:docMkLst>
      <pc:sldChg chg="delSp modSp add mod setBg delDesignElem">
        <pc:chgData name="Christine Tomlinson" userId="12b8906f21650869" providerId="LiveId" clId="{4F332834-0056-454F-807F-A12B8CD66DA0}" dt="2020-06-12T00:10:18.981" v="35" actId="27636"/>
        <pc:sldMkLst>
          <pc:docMk/>
          <pc:sldMk cId="1572678963" sldId="261"/>
        </pc:sldMkLst>
        <pc:spChg chg="mod">
          <ac:chgData name="Christine Tomlinson" userId="12b8906f21650869" providerId="LiveId" clId="{4F332834-0056-454F-807F-A12B8CD66DA0}" dt="2020-06-12T00:10:18.981" v="35" actId="27636"/>
          <ac:spMkLst>
            <pc:docMk/>
            <pc:sldMk cId="1572678963" sldId="261"/>
            <ac:spMk id="3" creationId="{4E286636-4500-43EF-AB42-CCE3815E60A6}"/>
          </ac:spMkLst>
        </pc:spChg>
        <pc:spChg chg="del">
          <ac:chgData name="Christine Tomlinson" userId="12b8906f21650869" providerId="LiveId" clId="{4F332834-0056-454F-807F-A12B8CD66DA0}" dt="2020-06-12T00:10:18.808" v="33"/>
          <ac:spMkLst>
            <pc:docMk/>
            <pc:sldMk cId="1572678963" sldId="261"/>
            <ac:spMk id="8" creationId="{F858DF7D-C2D0-4B03-A7A0-2F06B789EE35}"/>
          </ac:spMkLst>
        </pc:spChg>
        <pc:spChg chg="del">
          <ac:chgData name="Christine Tomlinson" userId="12b8906f21650869" providerId="LiveId" clId="{4F332834-0056-454F-807F-A12B8CD66DA0}" dt="2020-06-12T00:10:18.808" v="33"/>
          <ac:spMkLst>
            <pc:docMk/>
            <pc:sldMk cId="1572678963" sldId="261"/>
            <ac:spMk id="10" creationId="{1B26B711-3121-40B0-8377-A64F3DC00C7A}"/>
          </ac:spMkLst>
        </pc:spChg>
        <pc:spChg chg="del">
          <ac:chgData name="Christine Tomlinson" userId="12b8906f21650869" providerId="LiveId" clId="{4F332834-0056-454F-807F-A12B8CD66DA0}" dt="2020-06-12T00:10:18.808" v="33"/>
          <ac:spMkLst>
            <pc:docMk/>
            <pc:sldMk cId="1572678963" sldId="261"/>
            <ac:spMk id="12" creationId="{645C4D3D-ABBA-4B4E-93E5-01E343719849}"/>
          </ac:spMkLst>
        </pc:spChg>
        <pc:spChg chg="del">
          <ac:chgData name="Christine Tomlinson" userId="12b8906f21650869" providerId="LiveId" clId="{4F332834-0056-454F-807F-A12B8CD66DA0}" dt="2020-06-12T00:10:18.808" v="33"/>
          <ac:spMkLst>
            <pc:docMk/>
            <pc:sldMk cId="1572678963" sldId="261"/>
            <ac:spMk id="14" creationId="{98DDD5E5-0097-4C6C-B266-5732EDA96CC4}"/>
          </ac:spMkLst>
        </pc:spChg>
        <pc:spChg chg="del">
          <ac:chgData name="Christine Tomlinson" userId="12b8906f21650869" providerId="LiveId" clId="{4F332834-0056-454F-807F-A12B8CD66DA0}" dt="2020-06-12T00:10:18.808" v="33"/>
          <ac:spMkLst>
            <pc:docMk/>
            <pc:sldMk cId="1572678963" sldId="261"/>
            <ac:spMk id="16" creationId="{8952EF87-C74F-4D3F-9CAD-EEA1733C9BD0}"/>
          </ac:spMkLst>
        </pc:spChg>
      </pc:sldChg>
      <pc:sldChg chg="delSp add setBg delDesignElem">
        <pc:chgData name="Christine Tomlinson" userId="12b8906f21650869" providerId="LiveId" clId="{4F332834-0056-454F-807F-A12B8CD66DA0}" dt="2020-06-12T00:10:18.808" v="33"/>
        <pc:sldMkLst>
          <pc:docMk/>
          <pc:sldMk cId="1771279790" sldId="262"/>
        </pc:sldMkLst>
        <pc:spChg chg="del">
          <ac:chgData name="Christine Tomlinson" userId="12b8906f21650869" providerId="LiveId" clId="{4F332834-0056-454F-807F-A12B8CD66DA0}" dt="2020-06-12T00:10:18.808" v="33"/>
          <ac:spMkLst>
            <pc:docMk/>
            <pc:sldMk cId="1771279790" sldId="262"/>
            <ac:spMk id="8" creationId="{F858DF7D-C2D0-4B03-A7A0-2F06B789EE35}"/>
          </ac:spMkLst>
        </pc:spChg>
        <pc:spChg chg="del">
          <ac:chgData name="Christine Tomlinson" userId="12b8906f21650869" providerId="LiveId" clId="{4F332834-0056-454F-807F-A12B8CD66DA0}" dt="2020-06-12T00:10:18.808" v="33"/>
          <ac:spMkLst>
            <pc:docMk/>
            <pc:sldMk cId="1771279790" sldId="262"/>
            <ac:spMk id="10" creationId="{1B26B711-3121-40B0-8377-A64F3DC00C7A}"/>
          </ac:spMkLst>
        </pc:spChg>
        <pc:spChg chg="del">
          <ac:chgData name="Christine Tomlinson" userId="12b8906f21650869" providerId="LiveId" clId="{4F332834-0056-454F-807F-A12B8CD66DA0}" dt="2020-06-12T00:10:18.808" v="33"/>
          <ac:spMkLst>
            <pc:docMk/>
            <pc:sldMk cId="1771279790" sldId="262"/>
            <ac:spMk id="12" creationId="{645C4D3D-ABBA-4B4E-93E5-01E343719849}"/>
          </ac:spMkLst>
        </pc:spChg>
        <pc:spChg chg="del">
          <ac:chgData name="Christine Tomlinson" userId="12b8906f21650869" providerId="LiveId" clId="{4F332834-0056-454F-807F-A12B8CD66DA0}" dt="2020-06-12T00:10:18.808" v="33"/>
          <ac:spMkLst>
            <pc:docMk/>
            <pc:sldMk cId="1771279790" sldId="262"/>
            <ac:spMk id="14" creationId="{98DDD5E5-0097-4C6C-B266-5732EDA96CC4}"/>
          </ac:spMkLst>
        </pc:spChg>
        <pc:spChg chg="del">
          <ac:chgData name="Christine Tomlinson" userId="12b8906f21650869" providerId="LiveId" clId="{4F332834-0056-454F-807F-A12B8CD66DA0}" dt="2020-06-12T00:10:18.808" v="33"/>
          <ac:spMkLst>
            <pc:docMk/>
            <pc:sldMk cId="1771279790" sldId="262"/>
            <ac:spMk id="16" creationId="{8952EF87-C74F-4D3F-9CAD-EEA1733C9BD0}"/>
          </ac:spMkLst>
        </pc:spChg>
      </pc:sldChg>
      <pc:sldChg chg="delSp add setBg delDesignElem">
        <pc:chgData name="Christine Tomlinson" userId="12b8906f21650869" providerId="LiveId" clId="{4F332834-0056-454F-807F-A12B8CD66DA0}" dt="2020-06-12T00:10:18.808" v="33"/>
        <pc:sldMkLst>
          <pc:docMk/>
          <pc:sldMk cId="3648765073" sldId="263"/>
        </pc:sldMkLst>
        <pc:spChg chg="del">
          <ac:chgData name="Christine Tomlinson" userId="12b8906f21650869" providerId="LiveId" clId="{4F332834-0056-454F-807F-A12B8CD66DA0}" dt="2020-06-12T00:10:18.808" v="33"/>
          <ac:spMkLst>
            <pc:docMk/>
            <pc:sldMk cId="3648765073" sldId="263"/>
            <ac:spMk id="8" creationId="{F858DF7D-C2D0-4B03-A7A0-2F06B789EE35}"/>
          </ac:spMkLst>
        </pc:spChg>
        <pc:spChg chg="del">
          <ac:chgData name="Christine Tomlinson" userId="12b8906f21650869" providerId="LiveId" clId="{4F332834-0056-454F-807F-A12B8CD66DA0}" dt="2020-06-12T00:10:18.808" v="33"/>
          <ac:spMkLst>
            <pc:docMk/>
            <pc:sldMk cId="3648765073" sldId="263"/>
            <ac:spMk id="10" creationId="{1B26B711-3121-40B0-8377-A64F3DC00C7A}"/>
          </ac:spMkLst>
        </pc:spChg>
        <pc:spChg chg="del">
          <ac:chgData name="Christine Tomlinson" userId="12b8906f21650869" providerId="LiveId" clId="{4F332834-0056-454F-807F-A12B8CD66DA0}" dt="2020-06-12T00:10:18.808" v="33"/>
          <ac:spMkLst>
            <pc:docMk/>
            <pc:sldMk cId="3648765073" sldId="263"/>
            <ac:spMk id="12" creationId="{645C4D3D-ABBA-4B4E-93E5-01E343719849}"/>
          </ac:spMkLst>
        </pc:spChg>
        <pc:spChg chg="del">
          <ac:chgData name="Christine Tomlinson" userId="12b8906f21650869" providerId="LiveId" clId="{4F332834-0056-454F-807F-A12B8CD66DA0}" dt="2020-06-12T00:10:18.808" v="33"/>
          <ac:spMkLst>
            <pc:docMk/>
            <pc:sldMk cId="3648765073" sldId="263"/>
            <ac:spMk id="14" creationId="{98DDD5E5-0097-4C6C-B266-5732EDA96CC4}"/>
          </ac:spMkLst>
        </pc:spChg>
        <pc:spChg chg="del">
          <ac:chgData name="Christine Tomlinson" userId="12b8906f21650869" providerId="LiveId" clId="{4F332834-0056-454F-807F-A12B8CD66DA0}" dt="2020-06-12T00:10:18.808" v="33"/>
          <ac:spMkLst>
            <pc:docMk/>
            <pc:sldMk cId="3648765073" sldId="263"/>
            <ac:spMk id="16" creationId="{8952EF87-C74F-4D3F-9CAD-EEA1733C9BD0}"/>
          </ac:spMkLst>
        </pc:spChg>
      </pc:sldChg>
      <pc:sldChg chg="delSp modSp add mod setBg delDesignElem">
        <pc:chgData name="Christine Tomlinson" userId="12b8906f21650869" providerId="LiveId" clId="{4F332834-0056-454F-807F-A12B8CD66DA0}" dt="2020-06-12T00:10:19.012" v="36" actId="27636"/>
        <pc:sldMkLst>
          <pc:docMk/>
          <pc:sldMk cId="624974212" sldId="269"/>
        </pc:sldMkLst>
        <pc:spChg chg="mod">
          <ac:chgData name="Christine Tomlinson" userId="12b8906f21650869" providerId="LiveId" clId="{4F332834-0056-454F-807F-A12B8CD66DA0}" dt="2020-06-12T00:10:19.012" v="36" actId="27636"/>
          <ac:spMkLst>
            <pc:docMk/>
            <pc:sldMk cId="624974212" sldId="269"/>
            <ac:spMk id="3" creationId="{4E286636-4500-43EF-AB42-CCE3815E60A6}"/>
          </ac:spMkLst>
        </pc:spChg>
        <pc:spChg chg="del">
          <ac:chgData name="Christine Tomlinson" userId="12b8906f21650869" providerId="LiveId" clId="{4F332834-0056-454F-807F-A12B8CD66DA0}" dt="2020-06-12T00:10:18.808" v="33"/>
          <ac:spMkLst>
            <pc:docMk/>
            <pc:sldMk cId="624974212" sldId="269"/>
            <ac:spMk id="8" creationId="{F858DF7D-C2D0-4B03-A7A0-2F06B789EE35}"/>
          </ac:spMkLst>
        </pc:spChg>
        <pc:spChg chg="del">
          <ac:chgData name="Christine Tomlinson" userId="12b8906f21650869" providerId="LiveId" clId="{4F332834-0056-454F-807F-A12B8CD66DA0}" dt="2020-06-12T00:10:18.808" v="33"/>
          <ac:spMkLst>
            <pc:docMk/>
            <pc:sldMk cId="624974212" sldId="269"/>
            <ac:spMk id="10" creationId="{1B26B711-3121-40B0-8377-A64F3DC00C7A}"/>
          </ac:spMkLst>
        </pc:spChg>
        <pc:spChg chg="del">
          <ac:chgData name="Christine Tomlinson" userId="12b8906f21650869" providerId="LiveId" clId="{4F332834-0056-454F-807F-A12B8CD66DA0}" dt="2020-06-12T00:10:18.808" v="33"/>
          <ac:spMkLst>
            <pc:docMk/>
            <pc:sldMk cId="624974212" sldId="269"/>
            <ac:spMk id="12" creationId="{645C4D3D-ABBA-4B4E-93E5-01E343719849}"/>
          </ac:spMkLst>
        </pc:spChg>
        <pc:spChg chg="del">
          <ac:chgData name="Christine Tomlinson" userId="12b8906f21650869" providerId="LiveId" clId="{4F332834-0056-454F-807F-A12B8CD66DA0}" dt="2020-06-12T00:10:18.808" v="33"/>
          <ac:spMkLst>
            <pc:docMk/>
            <pc:sldMk cId="624974212" sldId="269"/>
            <ac:spMk id="14" creationId="{98DDD5E5-0097-4C6C-B266-5732EDA96CC4}"/>
          </ac:spMkLst>
        </pc:spChg>
        <pc:spChg chg="del">
          <ac:chgData name="Christine Tomlinson" userId="12b8906f21650869" providerId="LiveId" clId="{4F332834-0056-454F-807F-A12B8CD66DA0}" dt="2020-06-12T00:10:18.808" v="33"/>
          <ac:spMkLst>
            <pc:docMk/>
            <pc:sldMk cId="624974212" sldId="269"/>
            <ac:spMk id="16" creationId="{8952EF87-C74F-4D3F-9CAD-EEA1733C9BD0}"/>
          </ac:spMkLst>
        </pc:spChg>
      </pc:sldChg>
      <pc:sldChg chg="delSp add setBg delDesignElem">
        <pc:chgData name="Christine Tomlinson" userId="12b8906f21650869" providerId="LiveId" clId="{4F332834-0056-454F-807F-A12B8CD66DA0}" dt="2020-06-12T00:10:18.808" v="33"/>
        <pc:sldMkLst>
          <pc:docMk/>
          <pc:sldMk cId="2433456768" sldId="270"/>
        </pc:sldMkLst>
        <pc:spChg chg="del">
          <ac:chgData name="Christine Tomlinson" userId="12b8906f21650869" providerId="LiveId" clId="{4F332834-0056-454F-807F-A12B8CD66DA0}" dt="2020-06-12T00:10:18.808" v="33"/>
          <ac:spMkLst>
            <pc:docMk/>
            <pc:sldMk cId="2433456768" sldId="270"/>
            <ac:spMk id="8" creationId="{F858DF7D-C2D0-4B03-A7A0-2F06B789EE35}"/>
          </ac:spMkLst>
        </pc:spChg>
        <pc:spChg chg="del">
          <ac:chgData name="Christine Tomlinson" userId="12b8906f21650869" providerId="LiveId" clId="{4F332834-0056-454F-807F-A12B8CD66DA0}" dt="2020-06-12T00:10:18.808" v="33"/>
          <ac:spMkLst>
            <pc:docMk/>
            <pc:sldMk cId="2433456768" sldId="270"/>
            <ac:spMk id="10" creationId="{1B26B711-3121-40B0-8377-A64F3DC00C7A}"/>
          </ac:spMkLst>
        </pc:spChg>
        <pc:spChg chg="del">
          <ac:chgData name="Christine Tomlinson" userId="12b8906f21650869" providerId="LiveId" clId="{4F332834-0056-454F-807F-A12B8CD66DA0}" dt="2020-06-12T00:10:18.808" v="33"/>
          <ac:spMkLst>
            <pc:docMk/>
            <pc:sldMk cId="2433456768" sldId="270"/>
            <ac:spMk id="12" creationId="{645C4D3D-ABBA-4B4E-93E5-01E343719849}"/>
          </ac:spMkLst>
        </pc:spChg>
        <pc:spChg chg="del">
          <ac:chgData name="Christine Tomlinson" userId="12b8906f21650869" providerId="LiveId" clId="{4F332834-0056-454F-807F-A12B8CD66DA0}" dt="2020-06-12T00:10:18.808" v="33"/>
          <ac:spMkLst>
            <pc:docMk/>
            <pc:sldMk cId="2433456768" sldId="270"/>
            <ac:spMk id="14" creationId="{98DDD5E5-0097-4C6C-B266-5732EDA96CC4}"/>
          </ac:spMkLst>
        </pc:spChg>
        <pc:spChg chg="del">
          <ac:chgData name="Christine Tomlinson" userId="12b8906f21650869" providerId="LiveId" clId="{4F332834-0056-454F-807F-A12B8CD66DA0}" dt="2020-06-12T00:10:18.808" v="33"/>
          <ac:spMkLst>
            <pc:docMk/>
            <pc:sldMk cId="2433456768" sldId="270"/>
            <ac:spMk id="16" creationId="{8952EF87-C74F-4D3F-9CAD-EEA1733C9BD0}"/>
          </ac:spMkLst>
        </pc:spChg>
      </pc:sldChg>
      <pc:sldChg chg="delSp add setBg delDesignElem">
        <pc:chgData name="Christine Tomlinson" userId="12b8906f21650869" providerId="LiveId" clId="{4F332834-0056-454F-807F-A12B8CD66DA0}" dt="2020-06-12T00:10:18.808" v="33"/>
        <pc:sldMkLst>
          <pc:docMk/>
          <pc:sldMk cId="1445912476" sldId="271"/>
        </pc:sldMkLst>
        <pc:spChg chg="del">
          <ac:chgData name="Christine Tomlinson" userId="12b8906f21650869" providerId="LiveId" clId="{4F332834-0056-454F-807F-A12B8CD66DA0}" dt="2020-06-12T00:10:18.808" v="33"/>
          <ac:spMkLst>
            <pc:docMk/>
            <pc:sldMk cId="1445912476" sldId="271"/>
            <ac:spMk id="8" creationId="{F858DF7D-C2D0-4B03-A7A0-2F06B789EE35}"/>
          </ac:spMkLst>
        </pc:spChg>
        <pc:spChg chg="del">
          <ac:chgData name="Christine Tomlinson" userId="12b8906f21650869" providerId="LiveId" clId="{4F332834-0056-454F-807F-A12B8CD66DA0}" dt="2020-06-12T00:10:18.808" v="33"/>
          <ac:spMkLst>
            <pc:docMk/>
            <pc:sldMk cId="1445912476" sldId="271"/>
            <ac:spMk id="10" creationId="{1B26B711-3121-40B0-8377-A64F3DC00C7A}"/>
          </ac:spMkLst>
        </pc:spChg>
        <pc:spChg chg="del">
          <ac:chgData name="Christine Tomlinson" userId="12b8906f21650869" providerId="LiveId" clId="{4F332834-0056-454F-807F-A12B8CD66DA0}" dt="2020-06-12T00:10:18.808" v="33"/>
          <ac:spMkLst>
            <pc:docMk/>
            <pc:sldMk cId="1445912476" sldId="271"/>
            <ac:spMk id="12" creationId="{645C4D3D-ABBA-4B4E-93E5-01E343719849}"/>
          </ac:spMkLst>
        </pc:spChg>
        <pc:spChg chg="del">
          <ac:chgData name="Christine Tomlinson" userId="12b8906f21650869" providerId="LiveId" clId="{4F332834-0056-454F-807F-A12B8CD66DA0}" dt="2020-06-12T00:10:18.808" v="33"/>
          <ac:spMkLst>
            <pc:docMk/>
            <pc:sldMk cId="1445912476" sldId="271"/>
            <ac:spMk id="14" creationId="{98DDD5E5-0097-4C6C-B266-5732EDA96CC4}"/>
          </ac:spMkLst>
        </pc:spChg>
        <pc:spChg chg="del">
          <ac:chgData name="Christine Tomlinson" userId="12b8906f21650869" providerId="LiveId" clId="{4F332834-0056-454F-807F-A12B8CD66DA0}" dt="2020-06-12T00:10:18.808" v="33"/>
          <ac:spMkLst>
            <pc:docMk/>
            <pc:sldMk cId="1445912476" sldId="271"/>
            <ac:spMk id="16" creationId="{8952EF87-C74F-4D3F-9CAD-EEA1733C9BD0}"/>
          </ac:spMkLst>
        </pc:spChg>
      </pc:sldChg>
      <pc:sldChg chg="delSp add setBg delDesignElem">
        <pc:chgData name="Christine Tomlinson" userId="12b8906f21650869" providerId="LiveId" clId="{4F332834-0056-454F-807F-A12B8CD66DA0}" dt="2020-06-12T00:10:18.808" v="33"/>
        <pc:sldMkLst>
          <pc:docMk/>
          <pc:sldMk cId="3422048100" sldId="272"/>
        </pc:sldMkLst>
        <pc:spChg chg="del">
          <ac:chgData name="Christine Tomlinson" userId="12b8906f21650869" providerId="LiveId" clId="{4F332834-0056-454F-807F-A12B8CD66DA0}" dt="2020-06-12T00:10:18.808" v="33"/>
          <ac:spMkLst>
            <pc:docMk/>
            <pc:sldMk cId="3422048100" sldId="272"/>
            <ac:spMk id="8" creationId="{F858DF7D-C2D0-4B03-A7A0-2F06B789EE35}"/>
          </ac:spMkLst>
        </pc:spChg>
        <pc:spChg chg="del">
          <ac:chgData name="Christine Tomlinson" userId="12b8906f21650869" providerId="LiveId" clId="{4F332834-0056-454F-807F-A12B8CD66DA0}" dt="2020-06-12T00:10:18.808" v="33"/>
          <ac:spMkLst>
            <pc:docMk/>
            <pc:sldMk cId="3422048100" sldId="272"/>
            <ac:spMk id="10" creationId="{1B26B711-3121-40B0-8377-A64F3DC00C7A}"/>
          </ac:spMkLst>
        </pc:spChg>
        <pc:spChg chg="del">
          <ac:chgData name="Christine Tomlinson" userId="12b8906f21650869" providerId="LiveId" clId="{4F332834-0056-454F-807F-A12B8CD66DA0}" dt="2020-06-12T00:10:18.808" v="33"/>
          <ac:spMkLst>
            <pc:docMk/>
            <pc:sldMk cId="3422048100" sldId="272"/>
            <ac:spMk id="12" creationId="{645C4D3D-ABBA-4B4E-93E5-01E343719849}"/>
          </ac:spMkLst>
        </pc:spChg>
        <pc:spChg chg="del">
          <ac:chgData name="Christine Tomlinson" userId="12b8906f21650869" providerId="LiveId" clId="{4F332834-0056-454F-807F-A12B8CD66DA0}" dt="2020-06-12T00:10:18.808" v="33"/>
          <ac:spMkLst>
            <pc:docMk/>
            <pc:sldMk cId="3422048100" sldId="272"/>
            <ac:spMk id="14" creationId="{98DDD5E5-0097-4C6C-B266-5732EDA96CC4}"/>
          </ac:spMkLst>
        </pc:spChg>
        <pc:spChg chg="del">
          <ac:chgData name="Christine Tomlinson" userId="12b8906f21650869" providerId="LiveId" clId="{4F332834-0056-454F-807F-A12B8CD66DA0}" dt="2020-06-12T00:10:18.808" v="33"/>
          <ac:spMkLst>
            <pc:docMk/>
            <pc:sldMk cId="3422048100" sldId="272"/>
            <ac:spMk id="16" creationId="{8952EF87-C74F-4D3F-9CAD-EEA1733C9BD0}"/>
          </ac:spMkLst>
        </pc:spChg>
      </pc:sldChg>
      <pc:sldChg chg="del">
        <pc:chgData name="Christine Tomlinson" userId="12b8906f21650869" providerId="LiveId" clId="{4F332834-0056-454F-807F-A12B8CD66DA0}" dt="2020-06-12T00:09:00.347" v="0" actId="47"/>
        <pc:sldMkLst>
          <pc:docMk/>
          <pc:sldMk cId="201768990" sldId="281"/>
        </pc:sldMkLst>
      </pc:sldChg>
      <pc:sldChg chg="del">
        <pc:chgData name="Christine Tomlinson" userId="12b8906f21650869" providerId="LiveId" clId="{4F332834-0056-454F-807F-A12B8CD66DA0}" dt="2020-06-12T00:09:00.963" v="3" actId="47"/>
        <pc:sldMkLst>
          <pc:docMk/>
          <pc:sldMk cId="2667508266" sldId="291"/>
        </pc:sldMkLst>
      </pc:sldChg>
      <pc:sldChg chg="delSp add setBg delDesignElem">
        <pc:chgData name="Christine Tomlinson" userId="12b8906f21650869" providerId="LiveId" clId="{4F332834-0056-454F-807F-A12B8CD66DA0}" dt="2020-06-12T00:10:18.808" v="33"/>
        <pc:sldMkLst>
          <pc:docMk/>
          <pc:sldMk cId="548462450" sldId="292"/>
        </pc:sldMkLst>
        <pc:spChg chg="del">
          <ac:chgData name="Christine Tomlinson" userId="12b8906f21650869" providerId="LiveId" clId="{4F332834-0056-454F-807F-A12B8CD66DA0}" dt="2020-06-12T00:10:18.808" v="33"/>
          <ac:spMkLst>
            <pc:docMk/>
            <pc:sldMk cId="548462450" sldId="292"/>
            <ac:spMk id="8" creationId="{F858DF7D-C2D0-4B03-A7A0-2F06B789EE35}"/>
          </ac:spMkLst>
        </pc:spChg>
        <pc:spChg chg="del">
          <ac:chgData name="Christine Tomlinson" userId="12b8906f21650869" providerId="LiveId" clId="{4F332834-0056-454F-807F-A12B8CD66DA0}" dt="2020-06-12T00:10:18.808" v="33"/>
          <ac:spMkLst>
            <pc:docMk/>
            <pc:sldMk cId="548462450" sldId="292"/>
            <ac:spMk id="10" creationId="{1B26B711-3121-40B0-8377-A64F3DC00C7A}"/>
          </ac:spMkLst>
        </pc:spChg>
        <pc:spChg chg="del">
          <ac:chgData name="Christine Tomlinson" userId="12b8906f21650869" providerId="LiveId" clId="{4F332834-0056-454F-807F-A12B8CD66DA0}" dt="2020-06-12T00:10:18.808" v="33"/>
          <ac:spMkLst>
            <pc:docMk/>
            <pc:sldMk cId="548462450" sldId="292"/>
            <ac:spMk id="12" creationId="{645C4D3D-ABBA-4B4E-93E5-01E343719849}"/>
          </ac:spMkLst>
        </pc:spChg>
        <pc:spChg chg="del">
          <ac:chgData name="Christine Tomlinson" userId="12b8906f21650869" providerId="LiveId" clId="{4F332834-0056-454F-807F-A12B8CD66DA0}" dt="2020-06-12T00:10:18.808" v="33"/>
          <ac:spMkLst>
            <pc:docMk/>
            <pc:sldMk cId="548462450" sldId="292"/>
            <ac:spMk id="14" creationId="{98DDD5E5-0097-4C6C-B266-5732EDA96CC4}"/>
          </ac:spMkLst>
        </pc:spChg>
        <pc:spChg chg="del">
          <ac:chgData name="Christine Tomlinson" userId="12b8906f21650869" providerId="LiveId" clId="{4F332834-0056-454F-807F-A12B8CD66DA0}" dt="2020-06-12T00:10:18.808" v="33"/>
          <ac:spMkLst>
            <pc:docMk/>
            <pc:sldMk cId="548462450" sldId="292"/>
            <ac:spMk id="16" creationId="{8952EF87-C74F-4D3F-9CAD-EEA1733C9BD0}"/>
          </ac:spMkLst>
        </pc:spChg>
      </pc:sldChg>
      <pc:sldChg chg="del">
        <pc:chgData name="Christine Tomlinson" userId="12b8906f21650869" providerId="LiveId" clId="{4F332834-0056-454F-807F-A12B8CD66DA0}" dt="2020-06-12T00:09:02.595" v="8" actId="47"/>
        <pc:sldMkLst>
          <pc:docMk/>
          <pc:sldMk cId="1920514990" sldId="292"/>
        </pc:sldMkLst>
      </pc:sldChg>
      <pc:sldChg chg="del">
        <pc:chgData name="Christine Tomlinson" userId="12b8906f21650869" providerId="LiveId" clId="{4F332834-0056-454F-807F-A12B8CD66DA0}" dt="2020-06-12T00:09:01.353" v="5" actId="47"/>
        <pc:sldMkLst>
          <pc:docMk/>
          <pc:sldMk cId="2707231966" sldId="328"/>
        </pc:sldMkLst>
      </pc:sldChg>
      <pc:sldChg chg="del">
        <pc:chgData name="Christine Tomlinson" userId="12b8906f21650869" providerId="LiveId" clId="{4F332834-0056-454F-807F-A12B8CD66DA0}" dt="2020-06-12T00:09:00.805" v="2" actId="47"/>
        <pc:sldMkLst>
          <pc:docMk/>
          <pc:sldMk cId="3190859964" sldId="334"/>
        </pc:sldMkLst>
      </pc:sldChg>
      <pc:sldChg chg="del">
        <pc:chgData name="Christine Tomlinson" userId="12b8906f21650869" providerId="LiveId" clId="{4F332834-0056-454F-807F-A12B8CD66DA0}" dt="2020-06-12T00:09:00.618" v="1" actId="47"/>
        <pc:sldMkLst>
          <pc:docMk/>
          <pc:sldMk cId="4277114225" sldId="335"/>
        </pc:sldMkLst>
      </pc:sldChg>
      <pc:sldChg chg="del">
        <pc:chgData name="Christine Tomlinson" userId="12b8906f21650869" providerId="LiveId" clId="{4F332834-0056-454F-807F-A12B8CD66DA0}" dt="2020-06-12T00:09:01.578" v="6" actId="47"/>
        <pc:sldMkLst>
          <pc:docMk/>
          <pc:sldMk cId="3518302888" sldId="336"/>
        </pc:sldMkLst>
      </pc:sldChg>
      <pc:sldChg chg="del">
        <pc:chgData name="Christine Tomlinson" userId="12b8906f21650869" providerId="LiveId" clId="{4F332834-0056-454F-807F-A12B8CD66DA0}" dt="2020-06-12T00:09:01.985" v="7" actId="47"/>
        <pc:sldMkLst>
          <pc:docMk/>
          <pc:sldMk cId="828165760" sldId="337"/>
        </pc:sldMkLst>
      </pc:sldChg>
      <pc:sldChg chg="del">
        <pc:chgData name="Christine Tomlinson" userId="12b8906f21650869" providerId="LiveId" clId="{4F332834-0056-454F-807F-A12B8CD66DA0}" dt="2020-06-12T00:09:01.150" v="4" actId="47"/>
        <pc:sldMkLst>
          <pc:docMk/>
          <pc:sldMk cId="3376353765" sldId="338"/>
        </pc:sldMkLst>
      </pc:sldChg>
      <pc:sldChg chg="delSp add setBg delDesignElem">
        <pc:chgData name="Christine Tomlinson" userId="12b8906f21650869" providerId="LiveId" clId="{4F332834-0056-454F-807F-A12B8CD66DA0}" dt="2020-06-12T00:10:18.808" v="33"/>
        <pc:sldMkLst>
          <pc:docMk/>
          <pc:sldMk cId="3077157514" sldId="363"/>
        </pc:sldMkLst>
        <pc:spChg chg="del">
          <ac:chgData name="Christine Tomlinson" userId="12b8906f21650869" providerId="LiveId" clId="{4F332834-0056-454F-807F-A12B8CD66DA0}" dt="2020-06-12T00:10:18.808" v="33"/>
          <ac:spMkLst>
            <pc:docMk/>
            <pc:sldMk cId="3077157514" sldId="363"/>
            <ac:spMk id="8" creationId="{F858DF7D-C2D0-4B03-A7A0-2F06B789EE35}"/>
          </ac:spMkLst>
        </pc:spChg>
        <pc:spChg chg="del">
          <ac:chgData name="Christine Tomlinson" userId="12b8906f21650869" providerId="LiveId" clId="{4F332834-0056-454F-807F-A12B8CD66DA0}" dt="2020-06-12T00:10:18.808" v="33"/>
          <ac:spMkLst>
            <pc:docMk/>
            <pc:sldMk cId="3077157514" sldId="363"/>
            <ac:spMk id="10" creationId="{1B26B711-3121-40B0-8377-A64F3DC00C7A}"/>
          </ac:spMkLst>
        </pc:spChg>
        <pc:spChg chg="del">
          <ac:chgData name="Christine Tomlinson" userId="12b8906f21650869" providerId="LiveId" clId="{4F332834-0056-454F-807F-A12B8CD66DA0}" dt="2020-06-12T00:10:18.808" v="33"/>
          <ac:spMkLst>
            <pc:docMk/>
            <pc:sldMk cId="3077157514" sldId="363"/>
            <ac:spMk id="12" creationId="{645C4D3D-ABBA-4B4E-93E5-01E343719849}"/>
          </ac:spMkLst>
        </pc:spChg>
        <pc:spChg chg="del">
          <ac:chgData name="Christine Tomlinson" userId="12b8906f21650869" providerId="LiveId" clId="{4F332834-0056-454F-807F-A12B8CD66DA0}" dt="2020-06-12T00:10:18.808" v="33"/>
          <ac:spMkLst>
            <pc:docMk/>
            <pc:sldMk cId="3077157514" sldId="363"/>
            <ac:spMk id="14" creationId="{98DDD5E5-0097-4C6C-B266-5732EDA96CC4}"/>
          </ac:spMkLst>
        </pc:spChg>
        <pc:spChg chg="del">
          <ac:chgData name="Christine Tomlinson" userId="12b8906f21650869" providerId="LiveId" clId="{4F332834-0056-454F-807F-A12B8CD66DA0}" dt="2020-06-12T00:10:18.808" v="33"/>
          <ac:spMkLst>
            <pc:docMk/>
            <pc:sldMk cId="3077157514" sldId="363"/>
            <ac:spMk id="16" creationId="{8952EF87-C74F-4D3F-9CAD-EEA1733C9BD0}"/>
          </ac:spMkLst>
        </pc:spChg>
      </pc:sldChg>
      <pc:sldChg chg="delSp add setBg delDesignElem">
        <pc:chgData name="Christine Tomlinson" userId="12b8906f21650869" providerId="LiveId" clId="{4F332834-0056-454F-807F-A12B8CD66DA0}" dt="2020-06-12T00:10:18.808" v="33"/>
        <pc:sldMkLst>
          <pc:docMk/>
          <pc:sldMk cId="2207708627" sldId="364"/>
        </pc:sldMkLst>
        <pc:spChg chg="del">
          <ac:chgData name="Christine Tomlinson" userId="12b8906f21650869" providerId="LiveId" clId="{4F332834-0056-454F-807F-A12B8CD66DA0}" dt="2020-06-12T00:10:18.808" v="33"/>
          <ac:spMkLst>
            <pc:docMk/>
            <pc:sldMk cId="2207708627" sldId="364"/>
            <ac:spMk id="10" creationId="{F92989FB-1024-49B7-BDF1-B3CE27D48623}"/>
          </ac:spMkLst>
        </pc:spChg>
        <pc:spChg chg="del">
          <ac:chgData name="Christine Tomlinson" userId="12b8906f21650869" providerId="LiveId" clId="{4F332834-0056-454F-807F-A12B8CD66DA0}" dt="2020-06-12T00:10:18.808" v="33"/>
          <ac:spMkLst>
            <pc:docMk/>
            <pc:sldMk cId="2207708627" sldId="364"/>
            <ac:spMk id="12" creationId="{2987D6F4-EC95-4EF1-A8AD-4B70386CEEC7}"/>
          </ac:spMkLst>
        </pc:spChg>
        <pc:spChg chg="del">
          <ac:chgData name="Christine Tomlinson" userId="12b8906f21650869" providerId="LiveId" clId="{4F332834-0056-454F-807F-A12B8CD66DA0}" dt="2020-06-12T00:10:18.808" v="33"/>
          <ac:spMkLst>
            <pc:docMk/>
            <pc:sldMk cId="2207708627" sldId="364"/>
            <ac:spMk id="14" creationId="{F5F792DF-9D0A-4DB6-9A9E-7312F5A7E87D}"/>
          </ac:spMkLst>
        </pc:spChg>
        <pc:spChg chg="del">
          <ac:chgData name="Christine Tomlinson" userId="12b8906f21650869" providerId="LiveId" clId="{4F332834-0056-454F-807F-A12B8CD66DA0}" dt="2020-06-12T00:10:18.808" v="33"/>
          <ac:spMkLst>
            <pc:docMk/>
            <pc:sldMk cId="2207708627" sldId="364"/>
            <ac:spMk id="16" creationId="{7BC7EA7B-802E-41F4-8926-C4475287AA31}"/>
          </ac:spMkLst>
        </pc:spChg>
      </pc:sldChg>
      <pc:sldChg chg="delSp add setBg delDesignElem">
        <pc:chgData name="Christine Tomlinson" userId="12b8906f21650869" providerId="LiveId" clId="{4F332834-0056-454F-807F-A12B8CD66DA0}" dt="2020-06-12T00:10:18.808" v="33"/>
        <pc:sldMkLst>
          <pc:docMk/>
          <pc:sldMk cId="3667103220" sldId="365"/>
        </pc:sldMkLst>
        <pc:spChg chg="del">
          <ac:chgData name="Christine Tomlinson" userId="12b8906f21650869" providerId="LiveId" clId="{4F332834-0056-454F-807F-A12B8CD66DA0}" dt="2020-06-12T00:10:18.808" v="33"/>
          <ac:spMkLst>
            <pc:docMk/>
            <pc:sldMk cId="3667103220" sldId="365"/>
            <ac:spMk id="8" creationId="{F858DF7D-C2D0-4B03-A7A0-2F06B789EE35}"/>
          </ac:spMkLst>
        </pc:spChg>
        <pc:spChg chg="del">
          <ac:chgData name="Christine Tomlinson" userId="12b8906f21650869" providerId="LiveId" clId="{4F332834-0056-454F-807F-A12B8CD66DA0}" dt="2020-06-12T00:10:18.808" v="33"/>
          <ac:spMkLst>
            <pc:docMk/>
            <pc:sldMk cId="3667103220" sldId="365"/>
            <ac:spMk id="10" creationId="{1B26B711-3121-40B0-8377-A64F3DC00C7A}"/>
          </ac:spMkLst>
        </pc:spChg>
        <pc:spChg chg="del">
          <ac:chgData name="Christine Tomlinson" userId="12b8906f21650869" providerId="LiveId" clId="{4F332834-0056-454F-807F-A12B8CD66DA0}" dt="2020-06-12T00:10:18.808" v="33"/>
          <ac:spMkLst>
            <pc:docMk/>
            <pc:sldMk cId="3667103220" sldId="365"/>
            <ac:spMk id="12" creationId="{645C4D3D-ABBA-4B4E-93E5-01E343719849}"/>
          </ac:spMkLst>
        </pc:spChg>
        <pc:spChg chg="del">
          <ac:chgData name="Christine Tomlinson" userId="12b8906f21650869" providerId="LiveId" clId="{4F332834-0056-454F-807F-A12B8CD66DA0}" dt="2020-06-12T00:10:18.808" v="33"/>
          <ac:spMkLst>
            <pc:docMk/>
            <pc:sldMk cId="3667103220" sldId="365"/>
            <ac:spMk id="14" creationId="{98DDD5E5-0097-4C6C-B266-5732EDA96CC4}"/>
          </ac:spMkLst>
        </pc:spChg>
        <pc:spChg chg="del">
          <ac:chgData name="Christine Tomlinson" userId="12b8906f21650869" providerId="LiveId" clId="{4F332834-0056-454F-807F-A12B8CD66DA0}" dt="2020-06-12T00:10:18.808" v="33"/>
          <ac:spMkLst>
            <pc:docMk/>
            <pc:sldMk cId="3667103220" sldId="365"/>
            <ac:spMk id="16" creationId="{8952EF87-C74F-4D3F-9CAD-EEA1733C9BD0}"/>
          </ac:spMkLst>
        </pc:spChg>
      </pc:sldChg>
      <pc:sldChg chg="delSp add setBg delDesignElem">
        <pc:chgData name="Christine Tomlinson" userId="12b8906f21650869" providerId="LiveId" clId="{4F332834-0056-454F-807F-A12B8CD66DA0}" dt="2020-06-12T00:10:18.808" v="33"/>
        <pc:sldMkLst>
          <pc:docMk/>
          <pc:sldMk cId="998512369" sldId="366"/>
        </pc:sldMkLst>
        <pc:spChg chg="del">
          <ac:chgData name="Christine Tomlinson" userId="12b8906f21650869" providerId="LiveId" clId="{4F332834-0056-454F-807F-A12B8CD66DA0}" dt="2020-06-12T00:10:18.808" v="33"/>
          <ac:spMkLst>
            <pc:docMk/>
            <pc:sldMk cId="998512369" sldId="366"/>
            <ac:spMk id="10" creationId="{F92989FB-1024-49B7-BDF1-B3CE27D48623}"/>
          </ac:spMkLst>
        </pc:spChg>
        <pc:spChg chg="del">
          <ac:chgData name="Christine Tomlinson" userId="12b8906f21650869" providerId="LiveId" clId="{4F332834-0056-454F-807F-A12B8CD66DA0}" dt="2020-06-12T00:10:18.808" v="33"/>
          <ac:spMkLst>
            <pc:docMk/>
            <pc:sldMk cId="998512369" sldId="366"/>
            <ac:spMk id="12" creationId="{2987D6F4-EC95-4EF1-A8AD-4B70386CEEC7}"/>
          </ac:spMkLst>
        </pc:spChg>
        <pc:spChg chg="del">
          <ac:chgData name="Christine Tomlinson" userId="12b8906f21650869" providerId="LiveId" clId="{4F332834-0056-454F-807F-A12B8CD66DA0}" dt="2020-06-12T00:10:18.808" v="33"/>
          <ac:spMkLst>
            <pc:docMk/>
            <pc:sldMk cId="998512369" sldId="366"/>
            <ac:spMk id="14" creationId="{F5F792DF-9D0A-4DB6-9A9E-7312F5A7E87D}"/>
          </ac:spMkLst>
        </pc:spChg>
        <pc:spChg chg="del">
          <ac:chgData name="Christine Tomlinson" userId="12b8906f21650869" providerId="LiveId" clId="{4F332834-0056-454F-807F-A12B8CD66DA0}" dt="2020-06-12T00:10:18.808" v="33"/>
          <ac:spMkLst>
            <pc:docMk/>
            <pc:sldMk cId="998512369" sldId="366"/>
            <ac:spMk id="16" creationId="{7BC7EA7B-802E-41F4-8926-C4475287AA31}"/>
          </ac:spMkLst>
        </pc:spChg>
      </pc:sldChg>
      <pc:sldChg chg="delSp add setBg delDesignElem">
        <pc:chgData name="Christine Tomlinson" userId="12b8906f21650869" providerId="LiveId" clId="{4F332834-0056-454F-807F-A12B8CD66DA0}" dt="2020-06-12T00:10:18.808" v="33"/>
        <pc:sldMkLst>
          <pc:docMk/>
          <pc:sldMk cId="3338392570" sldId="367"/>
        </pc:sldMkLst>
        <pc:spChg chg="del">
          <ac:chgData name="Christine Tomlinson" userId="12b8906f21650869" providerId="LiveId" clId="{4F332834-0056-454F-807F-A12B8CD66DA0}" dt="2020-06-12T00:10:18.808" v="33"/>
          <ac:spMkLst>
            <pc:docMk/>
            <pc:sldMk cId="3338392570" sldId="367"/>
            <ac:spMk id="8" creationId="{F858DF7D-C2D0-4B03-A7A0-2F06B789EE35}"/>
          </ac:spMkLst>
        </pc:spChg>
        <pc:spChg chg="del">
          <ac:chgData name="Christine Tomlinson" userId="12b8906f21650869" providerId="LiveId" clId="{4F332834-0056-454F-807F-A12B8CD66DA0}" dt="2020-06-12T00:10:18.808" v="33"/>
          <ac:spMkLst>
            <pc:docMk/>
            <pc:sldMk cId="3338392570" sldId="367"/>
            <ac:spMk id="10" creationId="{1B26B711-3121-40B0-8377-A64F3DC00C7A}"/>
          </ac:spMkLst>
        </pc:spChg>
        <pc:spChg chg="del">
          <ac:chgData name="Christine Tomlinson" userId="12b8906f21650869" providerId="LiveId" clId="{4F332834-0056-454F-807F-A12B8CD66DA0}" dt="2020-06-12T00:10:18.808" v="33"/>
          <ac:spMkLst>
            <pc:docMk/>
            <pc:sldMk cId="3338392570" sldId="367"/>
            <ac:spMk id="12" creationId="{645C4D3D-ABBA-4B4E-93E5-01E343719849}"/>
          </ac:spMkLst>
        </pc:spChg>
        <pc:spChg chg="del">
          <ac:chgData name="Christine Tomlinson" userId="12b8906f21650869" providerId="LiveId" clId="{4F332834-0056-454F-807F-A12B8CD66DA0}" dt="2020-06-12T00:10:18.808" v="33"/>
          <ac:spMkLst>
            <pc:docMk/>
            <pc:sldMk cId="3338392570" sldId="367"/>
            <ac:spMk id="14" creationId="{98DDD5E5-0097-4C6C-B266-5732EDA96CC4}"/>
          </ac:spMkLst>
        </pc:spChg>
        <pc:spChg chg="del">
          <ac:chgData name="Christine Tomlinson" userId="12b8906f21650869" providerId="LiveId" clId="{4F332834-0056-454F-807F-A12B8CD66DA0}" dt="2020-06-12T00:10:18.808" v="33"/>
          <ac:spMkLst>
            <pc:docMk/>
            <pc:sldMk cId="3338392570" sldId="367"/>
            <ac:spMk id="16" creationId="{8952EF87-C74F-4D3F-9CAD-EEA1733C9BD0}"/>
          </ac:spMkLst>
        </pc:spChg>
      </pc:sldChg>
      <pc:sldChg chg="delSp add setBg delDesignElem">
        <pc:chgData name="Christine Tomlinson" userId="12b8906f21650869" providerId="LiveId" clId="{4F332834-0056-454F-807F-A12B8CD66DA0}" dt="2020-06-12T00:10:18.808" v="33"/>
        <pc:sldMkLst>
          <pc:docMk/>
          <pc:sldMk cId="2019025927" sldId="373"/>
        </pc:sldMkLst>
        <pc:spChg chg="del">
          <ac:chgData name="Christine Tomlinson" userId="12b8906f21650869" providerId="LiveId" clId="{4F332834-0056-454F-807F-A12B8CD66DA0}" dt="2020-06-12T00:10:18.808" v="33"/>
          <ac:spMkLst>
            <pc:docMk/>
            <pc:sldMk cId="2019025927" sldId="373"/>
            <ac:spMk id="8" creationId="{F858DF7D-C2D0-4B03-A7A0-2F06B789EE35}"/>
          </ac:spMkLst>
        </pc:spChg>
        <pc:spChg chg="del">
          <ac:chgData name="Christine Tomlinson" userId="12b8906f21650869" providerId="LiveId" clId="{4F332834-0056-454F-807F-A12B8CD66DA0}" dt="2020-06-12T00:10:18.808" v="33"/>
          <ac:spMkLst>
            <pc:docMk/>
            <pc:sldMk cId="2019025927" sldId="373"/>
            <ac:spMk id="10" creationId="{1B26B711-3121-40B0-8377-A64F3DC00C7A}"/>
          </ac:spMkLst>
        </pc:spChg>
        <pc:spChg chg="del">
          <ac:chgData name="Christine Tomlinson" userId="12b8906f21650869" providerId="LiveId" clId="{4F332834-0056-454F-807F-A12B8CD66DA0}" dt="2020-06-12T00:10:18.808" v="33"/>
          <ac:spMkLst>
            <pc:docMk/>
            <pc:sldMk cId="2019025927" sldId="373"/>
            <ac:spMk id="12" creationId="{645C4D3D-ABBA-4B4E-93E5-01E343719849}"/>
          </ac:spMkLst>
        </pc:spChg>
        <pc:spChg chg="del">
          <ac:chgData name="Christine Tomlinson" userId="12b8906f21650869" providerId="LiveId" clId="{4F332834-0056-454F-807F-A12B8CD66DA0}" dt="2020-06-12T00:10:18.808" v="33"/>
          <ac:spMkLst>
            <pc:docMk/>
            <pc:sldMk cId="2019025927" sldId="373"/>
            <ac:spMk id="14" creationId="{98DDD5E5-0097-4C6C-B266-5732EDA96CC4}"/>
          </ac:spMkLst>
        </pc:spChg>
        <pc:spChg chg="del">
          <ac:chgData name="Christine Tomlinson" userId="12b8906f21650869" providerId="LiveId" clId="{4F332834-0056-454F-807F-A12B8CD66DA0}" dt="2020-06-12T00:10:18.808" v="33"/>
          <ac:spMkLst>
            <pc:docMk/>
            <pc:sldMk cId="2019025927" sldId="373"/>
            <ac:spMk id="16" creationId="{8952EF87-C74F-4D3F-9CAD-EEA1733C9BD0}"/>
          </ac:spMkLst>
        </pc:spChg>
      </pc:sldChg>
      <pc:sldChg chg="add setBg">
        <pc:chgData name="Christine Tomlinson" userId="12b8906f21650869" providerId="LiveId" clId="{4F332834-0056-454F-807F-A12B8CD66DA0}" dt="2020-06-12T00:10:18.808" v="33"/>
        <pc:sldMkLst>
          <pc:docMk/>
          <pc:sldMk cId="3445562012" sldId="487"/>
        </pc:sldMkLst>
      </pc:sldChg>
      <pc:sldChg chg="delSp modSp add mod setBg delDesignElem">
        <pc:chgData name="Christine Tomlinson" userId="12b8906f21650869" providerId="LiveId" clId="{4F332834-0056-454F-807F-A12B8CD66DA0}" dt="2020-06-12T00:10:18.886" v="34" actId="27636"/>
        <pc:sldMkLst>
          <pc:docMk/>
          <pc:sldMk cId="1367595454" sldId="489"/>
        </pc:sldMkLst>
        <pc:spChg chg="mod">
          <ac:chgData name="Christine Tomlinson" userId="12b8906f21650869" providerId="LiveId" clId="{4F332834-0056-454F-807F-A12B8CD66DA0}" dt="2020-06-12T00:10:18.886" v="34" actId="27636"/>
          <ac:spMkLst>
            <pc:docMk/>
            <pc:sldMk cId="1367595454" sldId="489"/>
            <ac:spMk id="3" creationId="{DD917297-E9C5-43F6-B6B2-093B480F8C73}"/>
          </ac:spMkLst>
        </pc:spChg>
        <pc:spChg chg="del">
          <ac:chgData name="Christine Tomlinson" userId="12b8906f21650869" providerId="LiveId" clId="{4F332834-0056-454F-807F-A12B8CD66DA0}" dt="2020-06-12T00:10:18.808" v="33"/>
          <ac:spMkLst>
            <pc:docMk/>
            <pc:sldMk cId="1367595454" sldId="489"/>
            <ac:spMk id="8" creationId="{F858DF7D-C2D0-4B03-A7A0-2F06B789EE35}"/>
          </ac:spMkLst>
        </pc:spChg>
        <pc:spChg chg="del">
          <ac:chgData name="Christine Tomlinson" userId="12b8906f21650869" providerId="LiveId" clId="{4F332834-0056-454F-807F-A12B8CD66DA0}" dt="2020-06-12T00:10:18.808" v="33"/>
          <ac:spMkLst>
            <pc:docMk/>
            <pc:sldMk cId="1367595454" sldId="489"/>
            <ac:spMk id="10" creationId="{1B26B711-3121-40B0-8377-A64F3DC00C7A}"/>
          </ac:spMkLst>
        </pc:spChg>
        <pc:spChg chg="del">
          <ac:chgData name="Christine Tomlinson" userId="12b8906f21650869" providerId="LiveId" clId="{4F332834-0056-454F-807F-A12B8CD66DA0}" dt="2020-06-12T00:10:18.808" v="33"/>
          <ac:spMkLst>
            <pc:docMk/>
            <pc:sldMk cId="1367595454" sldId="489"/>
            <ac:spMk id="12" creationId="{645C4D3D-ABBA-4B4E-93E5-01E343719849}"/>
          </ac:spMkLst>
        </pc:spChg>
        <pc:spChg chg="del">
          <ac:chgData name="Christine Tomlinson" userId="12b8906f21650869" providerId="LiveId" clId="{4F332834-0056-454F-807F-A12B8CD66DA0}" dt="2020-06-12T00:10:18.808" v="33"/>
          <ac:spMkLst>
            <pc:docMk/>
            <pc:sldMk cId="1367595454" sldId="489"/>
            <ac:spMk id="14" creationId="{98DDD5E5-0097-4C6C-B266-5732EDA96CC4}"/>
          </ac:spMkLst>
        </pc:spChg>
        <pc:spChg chg="del">
          <ac:chgData name="Christine Tomlinson" userId="12b8906f21650869" providerId="LiveId" clId="{4F332834-0056-454F-807F-A12B8CD66DA0}" dt="2020-06-12T00:10:18.808" v="33"/>
          <ac:spMkLst>
            <pc:docMk/>
            <pc:sldMk cId="1367595454" sldId="489"/>
            <ac:spMk id="16" creationId="{8952EF87-C74F-4D3F-9CAD-EEA1733C9BD0}"/>
          </ac:spMkLst>
        </pc:spChg>
      </pc:sldChg>
      <pc:sldChg chg="delSp add setBg delDesignElem">
        <pc:chgData name="Christine Tomlinson" userId="12b8906f21650869" providerId="LiveId" clId="{4F332834-0056-454F-807F-A12B8CD66DA0}" dt="2020-06-12T00:09:50.319" v="14"/>
        <pc:sldMkLst>
          <pc:docMk/>
          <pc:sldMk cId="4068094699" sldId="499"/>
        </pc:sldMkLst>
        <pc:spChg chg="del">
          <ac:chgData name="Christine Tomlinson" userId="12b8906f21650869" providerId="LiveId" clId="{4F332834-0056-454F-807F-A12B8CD66DA0}" dt="2020-06-12T00:09:50.319" v="14"/>
          <ac:spMkLst>
            <pc:docMk/>
            <pc:sldMk cId="4068094699" sldId="499"/>
            <ac:spMk id="22" creationId="{2B566528-1B12-4246-9431-5C2D7D081168}"/>
          </ac:spMkLst>
        </pc:spChg>
        <pc:spChg chg="del">
          <ac:chgData name="Christine Tomlinson" userId="12b8906f21650869" providerId="LiveId" clId="{4F332834-0056-454F-807F-A12B8CD66DA0}" dt="2020-06-12T00:09:50.319" v="14"/>
          <ac:spMkLst>
            <pc:docMk/>
            <pc:sldMk cId="4068094699" sldId="499"/>
            <ac:spMk id="23" creationId="{2E80C965-DB6D-4F81-9E9E-B027384D0BD6}"/>
          </ac:spMkLst>
        </pc:spChg>
        <pc:spChg chg="del">
          <ac:chgData name="Christine Tomlinson" userId="12b8906f21650869" providerId="LiveId" clId="{4F332834-0056-454F-807F-A12B8CD66DA0}" dt="2020-06-12T00:09:50.319" v="14"/>
          <ac:spMkLst>
            <pc:docMk/>
            <pc:sldMk cId="4068094699" sldId="499"/>
            <ac:spMk id="24" creationId="{A580F890-B085-4E95-96AA-55AEBEC5CE6E}"/>
          </ac:spMkLst>
        </pc:spChg>
        <pc:spChg chg="del">
          <ac:chgData name="Christine Tomlinson" userId="12b8906f21650869" providerId="LiveId" clId="{4F332834-0056-454F-807F-A12B8CD66DA0}" dt="2020-06-12T00:09:50.319" v="14"/>
          <ac:spMkLst>
            <pc:docMk/>
            <pc:sldMk cId="4068094699" sldId="499"/>
            <ac:spMk id="25" creationId="{D3F51FEB-38FB-4F6C-9F7B-2F2AFAB65463}"/>
          </ac:spMkLst>
        </pc:spChg>
        <pc:spChg chg="del">
          <ac:chgData name="Christine Tomlinson" userId="12b8906f21650869" providerId="LiveId" clId="{4F332834-0056-454F-807F-A12B8CD66DA0}" dt="2020-06-12T00:09:50.319" v="14"/>
          <ac:spMkLst>
            <pc:docMk/>
            <pc:sldMk cId="4068094699" sldId="499"/>
            <ac:spMk id="26" creationId="{1E547BA6-BAE0-43BB-A7CA-60F69CE252F0}"/>
          </ac:spMkLst>
        </pc:spChg>
      </pc:sldChg>
      <pc:sldChg chg="delSp add setBg delDesignElem">
        <pc:chgData name="Christine Tomlinson" userId="12b8906f21650869" providerId="LiveId" clId="{4F332834-0056-454F-807F-A12B8CD66DA0}" dt="2020-06-12T00:09:50.319" v="14"/>
        <pc:sldMkLst>
          <pc:docMk/>
          <pc:sldMk cId="1841865293" sldId="500"/>
        </pc:sldMkLst>
        <pc:spChg chg="del">
          <ac:chgData name="Christine Tomlinson" userId="12b8906f21650869" providerId="LiveId" clId="{4F332834-0056-454F-807F-A12B8CD66DA0}" dt="2020-06-12T00:09:50.319" v="14"/>
          <ac:spMkLst>
            <pc:docMk/>
            <pc:sldMk cId="1841865293" sldId="500"/>
            <ac:spMk id="8" creationId="{2B566528-1B12-4246-9431-5C2D7D081168}"/>
          </ac:spMkLst>
        </pc:spChg>
        <pc:spChg chg="del">
          <ac:chgData name="Christine Tomlinson" userId="12b8906f21650869" providerId="LiveId" clId="{4F332834-0056-454F-807F-A12B8CD66DA0}" dt="2020-06-12T00:09:50.319" v="14"/>
          <ac:spMkLst>
            <pc:docMk/>
            <pc:sldMk cId="1841865293" sldId="500"/>
            <ac:spMk id="10" creationId="{2E80C965-DB6D-4F81-9E9E-B027384D0BD6}"/>
          </ac:spMkLst>
        </pc:spChg>
        <pc:spChg chg="del">
          <ac:chgData name="Christine Tomlinson" userId="12b8906f21650869" providerId="LiveId" clId="{4F332834-0056-454F-807F-A12B8CD66DA0}" dt="2020-06-12T00:09:50.319" v="14"/>
          <ac:spMkLst>
            <pc:docMk/>
            <pc:sldMk cId="1841865293" sldId="500"/>
            <ac:spMk id="12" creationId="{A580F890-B085-4E95-96AA-55AEBEC5CE6E}"/>
          </ac:spMkLst>
        </pc:spChg>
        <pc:spChg chg="del">
          <ac:chgData name="Christine Tomlinson" userId="12b8906f21650869" providerId="LiveId" clId="{4F332834-0056-454F-807F-A12B8CD66DA0}" dt="2020-06-12T00:09:50.319" v="14"/>
          <ac:spMkLst>
            <pc:docMk/>
            <pc:sldMk cId="1841865293" sldId="500"/>
            <ac:spMk id="14" creationId="{D3F51FEB-38FB-4F6C-9F7B-2F2AFAB65463}"/>
          </ac:spMkLst>
        </pc:spChg>
        <pc:spChg chg="del">
          <ac:chgData name="Christine Tomlinson" userId="12b8906f21650869" providerId="LiveId" clId="{4F332834-0056-454F-807F-A12B8CD66DA0}" dt="2020-06-12T00:09:50.319" v="14"/>
          <ac:spMkLst>
            <pc:docMk/>
            <pc:sldMk cId="1841865293" sldId="500"/>
            <ac:spMk id="16" creationId="{1E547BA6-BAE0-43BB-A7CA-60F69CE252F0}"/>
          </ac:spMkLst>
        </pc:spChg>
      </pc:sldChg>
      <pc:sldChg chg="delSp modSp add mod setBg delDesignElem">
        <pc:chgData name="Christine Tomlinson" userId="12b8906f21650869" providerId="LiveId" clId="{4F332834-0056-454F-807F-A12B8CD66DA0}" dt="2020-06-12T00:09:50.442" v="15" actId="27636"/>
        <pc:sldMkLst>
          <pc:docMk/>
          <pc:sldMk cId="1135505960" sldId="501"/>
        </pc:sldMkLst>
        <pc:spChg chg="mod">
          <ac:chgData name="Christine Tomlinson" userId="12b8906f21650869" providerId="LiveId" clId="{4F332834-0056-454F-807F-A12B8CD66DA0}" dt="2020-06-12T00:09:50.442" v="15" actId="27636"/>
          <ac:spMkLst>
            <pc:docMk/>
            <pc:sldMk cId="1135505960" sldId="501"/>
            <ac:spMk id="3" creationId="{7B480CAD-6ACF-46F4-B9D6-67247AC65A09}"/>
          </ac:spMkLst>
        </pc:spChg>
        <pc:spChg chg="del">
          <ac:chgData name="Christine Tomlinson" userId="12b8906f21650869" providerId="LiveId" clId="{4F332834-0056-454F-807F-A12B8CD66DA0}" dt="2020-06-12T00:09:50.319" v="14"/>
          <ac:spMkLst>
            <pc:docMk/>
            <pc:sldMk cId="1135505960" sldId="501"/>
            <ac:spMk id="8" creationId="{2B566528-1B12-4246-9431-5C2D7D081168}"/>
          </ac:spMkLst>
        </pc:spChg>
        <pc:spChg chg="del">
          <ac:chgData name="Christine Tomlinson" userId="12b8906f21650869" providerId="LiveId" clId="{4F332834-0056-454F-807F-A12B8CD66DA0}" dt="2020-06-12T00:09:50.319" v="14"/>
          <ac:spMkLst>
            <pc:docMk/>
            <pc:sldMk cId="1135505960" sldId="501"/>
            <ac:spMk id="10" creationId="{2E80C965-DB6D-4F81-9E9E-B027384D0BD6}"/>
          </ac:spMkLst>
        </pc:spChg>
        <pc:spChg chg="del">
          <ac:chgData name="Christine Tomlinson" userId="12b8906f21650869" providerId="LiveId" clId="{4F332834-0056-454F-807F-A12B8CD66DA0}" dt="2020-06-12T00:09:50.319" v="14"/>
          <ac:spMkLst>
            <pc:docMk/>
            <pc:sldMk cId="1135505960" sldId="501"/>
            <ac:spMk id="12" creationId="{A580F890-B085-4E95-96AA-55AEBEC5CE6E}"/>
          </ac:spMkLst>
        </pc:spChg>
        <pc:spChg chg="del">
          <ac:chgData name="Christine Tomlinson" userId="12b8906f21650869" providerId="LiveId" clId="{4F332834-0056-454F-807F-A12B8CD66DA0}" dt="2020-06-12T00:09:50.319" v="14"/>
          <ac:spMkLst>
            <pc:docMk/>
            <pc:sldMk cId="1135505960" sldId="501"/>
            <ac:spMk id="14" creationId="{D3F51FEB-38FB-4F6C-9F7B-2F2AFAB65463}"/>
          </ac:spMkLst>
        </pc:spChg>
        <pc:spChg chg="del">
          <ac:chgData name="Christine Tomlinson" userId="12b8906f21650869" providerId="LiveId" clId="{4F332834-0056-454F-807F-A12B8CD66DA0}" dt="2020-06-12T00:09:50.319" v="14"/>
          <ac:spMkLst>
            <pc:docMk/>
            <pc:sldMk cId="1135505960" sldId="501"/>
            <ac:spMk id="16" creationId="{1E547BA6-BAE0-43BB-A7CA-60F69CE252F0}"/>
          </ac:spMkLst>
        </pc:spChg>
      </pc:sldChg>
      <pc:sldChg chg="delSp modSp add mod setBg delDesignElem">
        <pc:chgData name="Christine Tomlinson" userId="12b8906f21650869" providerId="LiveId" clId="{4F332834-0056-454F-807F-A12B8CD66DA0}" dt="2020-06-12T00:09:50.473" v="16" actId="27636"/>
        <pc:sldMkLst>
          <pc:docMk/>
          <pc:sldMk cId="2941318591" sldId="502"/>
        </pc:sldMkLst>
        <pc:spChg chg="mod">
          <ac:chgData name="Christine Tomlinson" userId="12b8906f21650869" providerId="LiveId" clId="{4F332834-0056-454F-807F-A12B8CD66DA0}" dt="2020-06-12T00:09:50.473" v="16" actId="27636"/>
          <ac:spMkLst>
            <pc:docMk/>
            <pc:sldMk cId="2941318591" sldId="502"/>
            <ac:spMk id="3" creationId="{7B480CAD-6ACF-46F4-B9D6-67247AC65A09}"/>
          </ac:spMkLst>
        </pc:spChg>
        <pc:spChg chg="del">
          <ac:chgData name="Christine Tomlinson" userId="12b8906f21650869" providerId="LiveId" clId="{4F332834-0056-454F-807F-A12B8CD66DA0}" dt="2020-06-12T00:09:50.319" v="14"/>
          <ac:spMkLst>
            <pc:docMk/>
            <pc:sldMk cId="2941318591" sldId="502"/>
            <ac:spMk id="8" creationId="{2B566528-1B12-4246-9431-5C2D7D081168}"/>
          </ac:spMkLst>
        </pc:spChg>
        <pc:spChg chg="del">
          <ac:chgData name="Christine Tomlinson" userId="12b8906f21650869" providerId="LiveId" clId="{4F332834-0056-454F-807F-A12B8CD66DA0}" dt="2020-06-12T00:09:50.319" v="14"/>
          <ac:spMkLst>
            <pc:docMk/>
            <pc:sldMk cId="2941318591" sldId="502"/>
            <ac:spMk id="10" creationId="{2E80C965-DB6D-4F81-9E9E-B027384D0BD6}"/>
          </ac:spMkLst>
        </pc:spChg>
        <pc:spChg chg="del">
          <ac:chgData name="Christine Tomlinson" userId="12b8906f21650869" providerId="LiveId" clId="{4F332834-0056-454F-807F-A12B8CD66DA0}" dt="2020-06-12T00:09:50.319" v="14"/>
          <ac:spMkLst>
            <pc:docMk/>
            <pc:sldMk cId="2941318591" sldId="502"/>
            <ac:spMk id="12" creationId="{A580F890-B085-4E95-96AA-55AEBEC5CE6E}"/>
          </ac:spMkLst>
        </pc:spChg>
        <pc:spChg chg="del">
          <ac:chgData name="Christine Tomlinson" userId="12b8906f21650869" providerId="LiveId" clId="{4F332834-0056-454F-807F-A12B8CD66DA0}" dt="2020-06-12T00:09:50.319" v="14"/>
          <ac:spMkLst>
            <pc:docMk/>
            <pc:sldMk cId="2941318591" sldId="502"/>
            <ac:spMk id="14" creationId="{D3F51FEB-38FB-4F6C-9F7B-2F2AFAB65463}"/>
          </ac:spMkLst>
        </pc:spChg>
        <pc:spChg chg="del">
          <ac:chgData name="Christine Tomlinson" userId="12b8906f21650869" providerId="LiveId" clId="{4F332834-0056-454F-807F-A12B8CD66DA0}" dt="2020-06-12T00:09:50.319" v="14"/>
          <ac:spMkLst>
            <pc:docMk/>
            <pc:sldMk cId="2941318591" sldId="502"/>
            <ac:spMk id="16" creationId="{1E547BA6-BAE0-43BB-A7CA-60F69CE252F0}"/>
          </ac:spMkLst>
        </pc:spChg>
      </pc:sldChg>
      <pc:sldChg chg="delSp modSp add mod setBg delDesignElem">
        <pc:chgData name="Christine Tomlinson" userId="12b8906f21650869" providerId="LiveId" clId="{4F332834-0056-454F-807F-A12B8CD66DA0}" dt="2020-06-12T00:09:50.504" v="17" actId="27636"/>
        <pc:sldMkLst>
          <pc:docMk/>
          <pc:sldMk cId="1724782356" sldId="503"/>
        </pc:sldMkLst>
        <pc:spChg chg="mod">
          <ac:chgData name="Christine Tomlinson" userId="12b8906f21650869" providerId="LiveId" clId="{4F332834-0056-454F-807F-A12B8CD66DA0}" dt="2020-06-12T00:09:50.504" v="17" actId="27636"/>
          <ac:spMkLst>
            <pc:docMk/>
            <pc:sldMk cId="1724782356" sldId="503"/>
            <ac:spMk id="3" creationId="{D1E85186-B5D8-45BB-AE1F-7FA17EC3CE51}"/>
          </ac:spMkLst>
        </pc:spChg>
        <pc:spChg chg="del">
          <ac:chgData name="Christine Tomlinson" userId="12b8906f21650869" providerId="LiveId" clId="{4F332834-0056-454F-807F-A12B8CD66DA0}" dt="2020-06-12T00:09:50.319" v="14"/>
          <ac:spMkLst>
            <pc:docMk/>
            <pc:sldMk cId="1724782356" sldId="503"/>
            <ac:spMk id="8" creationId="{46D6306C-ED4F-4AAE-B4A5-EEA6AFAD726E}"/>
          </ac:spMkLst>
        </pc:spChg>
        <pc:spChg chg="del">
          <ac:chgData name="Christine Tomlinson" userId="12b8906f21650869" providerId="LiveId" clId="{4F332834-0056-454F-807F-A12B8CD66DA0}" dt="2020-06-12T00:09:50.319" v="14"/>
          <ac:spMkLst>
            <pc:docMk/>
            <pc:sldMk cId="1724782356" sldId="503"/>
            <ac:spMk id="10" creationId="{0EC5361D-F897-4856-B945-0455A365EB24}"/>
          </ac:spMkLst>
        </pc:spChg>
        <pc:spChg chg="del">
          <ac:chgData name="Christine Tomlinson" userId="12b8906f21650869" providerId="LiveId" clId="{4F332834-0056-454F-807F-A12B8CD66DA0}" dt="2020-06-12T00:09:50.319" v="14"/>
          <ac:spMkLst>
            <pc:docMk/>
            <pc:sldMk cId="1724782356" sldId="503"/>
            <ac:spMk id="12" creationId="{4508C0C5-2268-42B5-B3C8-4D0899E05F8C}"/>
          </ac:spMkLst>
        </pc:spChg>
        <pc:spChg chg="del">
          <ac:chgData name="Christine Tomlinson" userId="12b8906f21650869" providerId="LiveId" clId="{4F332834-0056-454F-807F-A12B8CD66DA0}" dt="2020-06-12T00:09:50.319" v="14"/>
          <ac:spMkLst>
            <pc:docMk/>
            <pc:sldMk cId="1724782356" sldId="503"/>
            <ac:spMk id="14" creationId="{141ACBDB-38F8-4B34-8183-BD95B4E55A62}"/>
          </ac:spMkLst>
        </pc:spChg>
        <pc:spChg chg="del">
          <ac:chgData name="Christine Tomlinson" userId="12b8906f21650869" providerId="LiveId" clId="{4F332834-0056-454F-807F-A12B8CD66DA0}" dt="2020-06-12T00:09:50.319" v="14"/>
          <ac:spMkLst>
            <pc:docMk/>
            <pc:sldMk cId="1724782356" sldId="503"/>
            <ac:spMk id="16" creationId="{DE00DB52-3455-4E2F-867B-A6D0516E175B}"/>
          </ac:spMkLst>
        </pc:spChg>
        <pc:spChg chg="del">
          <ac:chgData name="Christine Tomlinson" userId="12b8906f21650869" providerId="LiveId" clId="{4F332834-0056-454F-807F-A12B8CD66DA0}" dt="2020-06-12T00:09:50.319" v="14"/>
          <ac:spMkLst>
            <pc:docMk/>
            <pc:sldMk cId="1724782356" sldId="503"/>
            <ac:spMk id="18" creationId="{9E914C83-E0D8-4953-92D5-169D28CB43AE}"/>
          </ac:spMkLst>
        </pc:spChg>
        <pc:spChg chg="del">
          <ac:chgData name="Christine Tomlinson" userId="12b8906f21650869" providerId="LiveId" clId="{4F332834-0056-454F-807F-A12B8CD66DA0}" dt="2020-06-12T00:09:50.319" v="14"/>
          <ac:spMkLst>
            <pc:docMk/>
            <pc:sldMk cId="1724782356" sldId="503"/>
            <ac:spMk id="20" creationId="{3512E083-F550-46AF-8490-767ECFD00CB7}"/>
          </ac:spMkLst>
        </pc:spChg>
      </pc:sldChg>
    </pc:docChg>
  </pc:docChgLst>
  <pc:docChgLst>
    <pc:chgData name="Christine Tomlinson" userId="12b8906f21650869" providerId="LiveId" clId="{02F6FDF1-903A-4F69-A2C0-28CCCF37FE57}"/>
    <pc:docChg chg="undo custSel mod addSld delSld modSld">
      <pc:chgData name="Christine Tomlinson" userId="12b8906f21650869" providerId="LiveId" clId="{02F6FDF1-903A-4F69-A2C0-28CCCF37FE57}" dt="2020-07-08T20:37:21.140" v="449"/>
      <pc:docMkLst>
        <pc:docMk/>
      </pc:docMkLst>
      <pc:sldChg chg="addSp modSp mod setBg">
        <pc:chgData name="Christine Tomlinson" userId="12b8906f21650869" providerId="LiveId" clId="{02F6FDF1-903A-4F69-A2C0-28CCCF37FE57}" dt="2020-07-02T19:53:45.718" v="283" actId="26606"/>
        <pc:sldMkLst>
          <pc:docMk/>
          <pc:sldMk cId="1572678963" sldId="261"/>
        </pc:sldMkLst>
        <pc:spChg chg="mod">
          <ac:chgData name="Christine Tomlinson" userId="12b8906f21650869" providerId="LiveId" clId="{02F6FDF1-903A-4F69-A2C0-28CCCF37FE57}" dt="2020-07-02T19:53:45.718" v="283" actId="26606"/>
          <ac:spMkLst>
            <pc:docMk/>
            <pc:sldMk cId="1572678963" sldId="261"/>
            <ac:spMk id="2" creationId="{D4DE2E0C-9295-46BA-98B6-7223AD6E532C}"/>
          </ac:spMkLst>
        </pc:spChg>
        <pc:spChg chg="mod">
          <ac:chgData name="Christine Tomlinson" userId="12b8906f21650869" providerId="LiveId" clId="{02F6FDF1-903A-4F69-A2C0-28CCCF37FE57}" dt="2020-07-02T19:53:45.718" v="283" actId="26606"/>
          <ac:spMkLst>
            <pc:docMk/>
            <pc:sldMk cId="1572678963" sldId="261"/>
            <ac:spMk id="3" creationId="{4E286636-4500-43EF-AB42-CCE3815E60A6}"/>
          </ac:spMkLst>
        </pc:spChg>
        <pc:spChg chg="add">
          <ac:chgData name="Christine Tomlinson" userId="12b8906f21650869" providerId="LiveId" clId="{02F6FDF1-903A-4F69-A2C0-28CCCF37FE57}" dt="2020-07-02T19:53:45.718" v="283" actId="26606"/>
          <ac:spMkLst>
            <pc:docMk/>
            <pc:sldMk cId="1572678963" sldId="261"/>
            <ac:spMk id="5" creationId="{8BEAC55E-FD3E-4A90-B4E2-D197D8038366}"/>
          </ac:spMkLst>
        </pc:spChg>
        <pc:spChg chg="add">
          <ac:chgData name="Christine Tomlinson" userId="12b8906f21650869" providerId="LiveId" clId="{02F6FDF1-903A-4F69-A2C0-28CCCF37FE57}" dt="2020-07-02T19:53:45.718" v="283" actId="26606"/>
          <ac:spMkLst>
            <pc:docMk/>
            <pc:sldMk cId="1572678963" sldId="261"/>
            <ac:spMk id="6" creationId="{282DCAD1-D7F2-4CA8-960C-526B7DB37A82}"/>
          </ac:spMkLst>
        </pc:spChg>
        <pc:spChg chg="add">
          <ac:chgData name="Christine Tomlinson" userId="12b8906f21650869" providerId="LiveId" clId="{02F6FDF1-903A-4F69-A2C0-28CCCF37FE57}" dt="2020-07-02T19:53:45.718" v="283" actId="26606"/>
          <ac:spMkLst>
            <pc:docMk/>
            <pc:sldMk cId="1572678963" sldId="261"/>
            <ac:spMk id="7" creationId="{0009AC7F-1347-41C8-8BEB-47473A21A696}"/>
          </ac:spMkLst>
        </pc:spChg>
      </pc:sldChg>
      <pc:sldChg chg="addSp modSp mod setBg">
        <pc:chgData name="Christine Tomlinson" userId="12b8906f21650869" providerId="LiveId" clId="{02F6FDF1-903A-4F69-A2C0-28CCCF37FE57}" dt="2020-07-02T19:53:48.931" v="284" actId="26606"/>
        <pc:sldMkLst>
          <pc:docMk/>
          <pc:sldMk cId="1771279790" sldId="262"/>
        </pc:sldMkLst>
        <pc:spChg chg="mod">
          <ac:chgData name="Christine Tomlinson" userId="12b8906f21650869" providerId="LiveId" clId="{02F6FDF1-903A-4F69-A2C0-28CCCF37FE57}" dt="2020-07-02T19:53:48.931" v="284" actId="26606"/>
          <ac:spMkLst>
            <pc:docMk/>
            <pc:sldMk cId="1771279790" sldId="262"/>
            <ac:spMk id="2" creationId="{D4DE2E0C-9295-46BA-98B6-7223AD6E532C}"/>
          </ac:spMkLst>
        </pc:spChg>
        <pc:spChg chg="mod">
          <ac:chgData name="Christine Tomlinson" userId="12b8906f21650869" providerId="LiveId" clId="{02F6FDF1-903A-4F69-A2C0-28CCCF37FE57}" dt="2020-07-02T19:53:48.931" v="284" actId="26606"/>
          <ac:spMkLst>
            <pc:docMk/>
            <pc:sldMk cId="1771279790" sldId="262"/>
            <ac:spMk id="3" creationId="{4E286636-4500-43EF-AB42-CCE3815E60A6}"/>
          </ac:spMkLst>
        </pc:spChg>
        <pc:spChg chg="add">
          <ac:chgData name="Christine Tomlinson" userId="12b8906f21650869" providerId="LiveId" clId="{02F6FDF1-903A-4F69-A2C0-28CCCF37FE57}" dt="2020-07-02T19:53:48.931" v="284" actId="26606"/>
          <ac:spMkLst>
            <pc:docMk/>
            <pc:sldMk cId="1771279790" sldId="262"/>
            <ac:spMk id="5" creationId="{8BEAC55E-FD3E-4A90-B4E2-D197D8038366}"/>
          </ac:spMkLst>
        </pc:spChg>
        <pc:spChg chg="add">
          <ac:chgData name="Christine Tomlinson" userId="12b8906f21650869" providerId="LiveId" clId="{02F6FDF1-903A-4F69-A2C0-28CCCF37FE57}" dt="2020-07-02T19:53:48.931" v="284" actId="26606"/>
          <ac:spMkLst>
            <pc:docMk/>
            <pc:sldMk cId="1771279790" sldId="262"/>
            <ac:spMk id="6" creationId="{282DCAD1-D7F2-4CA8-960C-526B7DB37A82}"/>
          </ac:spMkLst>
        </pc:spChg>
        <pc:spChg chg="add">
          <ac:chgData name="Christine Tomlinson" userId="12b8906f21650869" providerId="LiveId" clId="{02F6FDF1-903A-4F69-A2C0-28CCCF37FE57}" dt="2020-07-02T19:53:48.931" v="284" actId="26606"/>
          <ac:spMkLst>
            <pc:docMk/>
            <pc:sldMk cId="1771279790" sldId="262"/>
            <ac:spMk id="7" creationId="{0009AC7F-1347-41C8-8BEB-47473A21A696}"/>
          </ac:spMkLst>
        </pc:spChg>
      </pc:sldChg>
      <pc:sldChg chg="addSp modSp mod setBg">
        <pc:chgData name="Christine Tomlinson" userId="12b8906f21650869" providerId="LiveId" clId="{02F6FDF1-903A-4F69-A2C0-28CCCF37FE57}" dt="2020-07-02T19:53:53.754" v="285" actId="26606"/>
        <pc:sldMkLst>
          <pc:docMk/>
          <pc:sldMk cId="3648765073" sldId="263"/>
        </pc:sldMkLst>
        <pc:spChg chg="mod">
          <ac:chgData name="Christine Tomlinson" userId="12b8906f21650869" providerId="LiveId" clId="{02F6FDF1-903A-4F69-A2C0-28CCCF37FE57}" dt="2020-07-02T19:53:53.754" v="285" actId="26606"/>
          <ac:spMkLst>
            <pc:docMk/>
            <pc:sldMk cId="3648765073" sldId="263"/>
            <ac:spMk id="2" creationId="{D4DE2E0C-9295-46BA-98B6-7223AD6E532C}"/>
          </ac:spMkLst>
        </pc:spChg>
        <pc:spChg chg="mod">
          <ac:chgData name="Christine Tomlinson" userId="12b8906f21650869" providerId="LiveId" clId="{02F6FDF1-903A-4F69-A2C0-28CCCF37FE57}" dt="2020-07-02T19:53:53.754" v="285" actId="26606"/>
          <ac:spMkLst>
            <pc:docMk/>
            <pc:sldMk cId="3648765073" sldId="263"/>
            <ac:spMk id="3" creationId="{4E286636-4500-43EF-AB42-CCE3815E60A6}"/>
          </ac:spMkLst>
        </pc:spChg>
        <pc:spChg chg="add">
          <ac:chgData name="Christine Tomlinson" userId="12b8906f21650869" providerId="LiveId" clId="{02F6FDF1-903A-4F69-A2C0-28CCCF37FE57}" dt="2020-07-02T19:53:53.754" v="285" actId="26606"/>
          <ac:spMkLst>
            <pc:docMk/>
            <pc:sldMk cId="3648765073" sldId="263"/>
            <ac:spMk id="5" creationId="{8BEAC55E-FD3E-4A90-B4E2-D197D8038366}"/>
          </ac:spMkLst>
        </pc:spChg>
        <pc:spChg chg="add">
          <ac:chgData name="Christine Tomlinson" userId="12b8906f21650869" providerId="LiveId" clId="{02F6FDF1-903A-4F69-A2C0-28CCCF37FE57}" dt="2020-07-02T19:53:53.754" v="285" actId="26606"/>
          <ac:spMkLst>
            <pc:docMk/>
            <pc:sldMk cId="3648765073" sldId="263"/>
            <ac:spMk id="6" creationId="{282DCAD1-D7F2-4CA8-960C-526B7DB37A82}"/>
          </ac:spMkLst>
        </pc:spChg>
        <pc:spChg chg="add">
          <ac:chgData name="Christine Tomlinson" userId="12b8906f21650869" providerId="LiveId" clId="{02F6FDF1-903A-4F69-A2C0-28CCCF37FE57}" dt="2020-07-02T19:53:53.754" v="285" actId="26606"/>
          <ac:spMkLst>
            <pc:docMk/>
            <pc:sldMk cId="3648765073" sldId="263"/>
            <ac:spMk id="7" creationId="{0009AC7F-1347-41C8-8BEB-47473A21A696}"/>
          </ac:spMkLst>
        </pc:spChg>
      </pc:sldChg>
      <pc:sldChg chg="addSp modSp mod setBg">
        <pc:chgData name="Christine Tomlinson" userId="12b8906f21650869" providerId="LiveId" clId="{02F6FDF1-903A-4F69-A2C0-28CCCF37FE57}" dt="2020-07-02T19:54:08.094" v="289" actId="26606"/>
        <pc:sldMkLst>
          <pc:docMk/>
          <pc:sldMk cId="624974212" sldId="269"/>
        </pc:sldMkLst>
        <pc:spChg chg="mod">
          <ac:chgData name="Christine Tomlinson" userId="12b8906f21650869" providerId="LiveId" clId="{02F6FDF1-903A-4F69-A2C0-28CCCF37FE57}" dt="2020-07-02T19:54:08.094" v="289" actId="26606"/>
          <ac:spMkLst>
            <pc:docMk/>
            <pc:sldMk cId="624974212" sldId="269"/>
            <ac:spMk id="2" creationId="{D4DE2E0C-9295-46BA-98B6-7223AD6E532C}"/>
          </ac:spMkLst>
        </pc:spChg>
        <pc:spChg chg="mod">
          <ac:chgData name="Christine Tomlinson" userId="12b8906f21650869" providerId="LiveId" clId="{02F6FDF1-903A-4F69-A2C0-28CCCF37FE57}" dt="2020-07-02T19:54:08.094" v="289" actId="26606"/>
          <ac:spMkLst>
            <pc:docMk/>
            <pc:sldMk cId="624974212" sldId="269"/>
            <ac:spMk id="3" creationId="{4E286636-4500-43EF-AB42-CCE3815E60A6}"/>
          </ac:spMkLst>
        </pc:spChg>
        <pc:spChg chg="add">
          <ac:chgData name="Christine Tomlinson" userId="12b8906f21650869" providerId="LiveId" clId="{02F6FDF1-903A-4F69-A2C0-28CCCF37FE57}" dt="2020-07-02T19:54:08.094" v="289" actId="26606"/>
          <ac:spMkLst>
            <pc:docMk/>
            <pc:sldMk cId="624974212" sldId="269"/>
            <ac:spMk id="5" creationId="{8BEAC55E-FD3E-4A90-B4E2-D197D8038366}"/>
          </ac:spMkLst>
        </pc:spChg>
        <pc:spChg chg="add">
          <ac:chgData name="Christine Tomlinson" userId="12b8906f21650869" providerId="LiveId" clId="{02F6FDF1-903A-4F69-A2C0-28CCCF37FE57}" dt="2020-07-02T19:54:08.094" v="289" actId="26606"/>
          <ac:spMkLst>
            <pc:docMk/>
            <pc:sldMk cId="624974212" sldId="269"/>
            <ac:spMk id="6" creationId="{282DCAD1-D7F2-4CA8-960C-526B7DB37A82}"/>
          </ac:spMkLst>
        </pc:spChg>
        <pc:spChg chg="add">
          <ac:chgData name="Christine Tomlinson" userId="12b8906f21650869" providerId="LiveId" clId="{02F6FDF1-903A-4F69-A2C0-28CCCF37FE57}" dt="2020-07-02T19:54:08.094" v="289" actId="26606"/>
          <ac:spMkLst>
            <pc:docMk/>
            <pc:sldMk cId="624974212" sldId="269"/>
            <ac:spMk id="7" creationId="{0009AC7F-1347-41C8-8BEB-47473A21A696}"/>
          </ac:spMkLst>
        </pc:spChg>
      </pc:sldChg>
      <pc:sldChg chg="addSp modSp mod setBg">
        <pc:chgData name="Christine Tomlinson" userId="12b8906f21650869" providerId="LiveId" clId="{02F6FDF1-903A-4F69-A2C0-28CCCF37FE57}" dt="2020-07-02T19:54:18.058" v="290" actId="26606"/>
        <pc:sldMkLst>
          <pc:docMk/>
          <pc:sldMk cId="2433456768" sldId="270"/>
        </pc:sldMkLst>
        <pc:spChg chg="mod">
          <ac:chgData name="Christine Tomlinson" userId="12b8906f21650869" providerId="LiveId" clId="{02F6FDF1-903A-4F69-A2C0-28CCCF37FE57}" dt="2020-07-02T19:54:18.058" v="290" actId="26606"/>
          <ac:spMkLst>
            <pc:docMk/>
            <pc:sldMk cId="2433456768" sldId="270"/>
            <ac:spMk id="2" creationId="{D4DE2E0C-9295-46BA-98B6-7223AD6E532C}"/>
          </ac:spMkLst>
        </pc:spChg>
        <pc:spChg chg="mod">
          <ac:chgData name="Christine Tomlinson" userId="12b8906f21650869" providerId="LiveId" clId="{02F6FDF1-903A-4F69-A2C0-28CCCF37FE57}" dt="2020-07-02T19:54:18.058" v="290" actId="26606"/>
          <ac:spMkLst>
            <pc:docMk/>
            <pc:sldMk cId="2433456768" sldId="270"/>
            <ac:spMk id="3" creationId="{4E286636-4500-43EF-AB42-CCE3815E60A6}"/>
          </ac:spMkLst>
        </pc:spChg>
        <pc:spChg chg="add">
          <ac:chgData name="Christine Tomlinson" userId="12b8906f21650869" providerId="LiveId" clId="{02F6FDF1-903A-4F69-A2C0-28CCCF37FE57}" dt="2020-07-02T19:54:18.058" v="290" actId="26606"/>
          <ac:spMkLst>
            <pc:docMk/>
            <pc:sldMk cId="2433456768" sldId="270"/>
            <ac:spMk id="5" creationId="{8BEAC55E-FD3E-4A90-B4E2-D197D8038366}"/>
          </ac:spMkLst>
        </pc:spChg>
        <pc:spChg chg="add">
          <ac:chgData name="Christine Tomlinson" userId="12b8906f21650869" providerId="LiveId" clId="{02F6FDF1-903A-4F69-A2C0-28CCCF37FE57}" dt="2020-07-02T19:54:18.058" v="290" actId="26606"/>
          <ac:spMkLst>
            <pc:docMk/>
            <pc:sldMk cId="2433456768" sldId="270"/>
            <ac:spMk id="6" creationId="{282DCAD1-D7F2-4CA8-960C-526B7DB37A82}"/>
          </ac:spMkLst>
        </pc:spChg>
        <pc:spChg chg="add">
          <ac:chgData name="Christine Tomlinson" userId="12b8906f21650869" providerId="LiveId" clId="{02F6FDF1-903A-4F69-A2C0-28CCCF37FE57}" dt="2020-07-02T19:54:18.058" v="290" actId="26606"/>
          <ac:spMkLst>
            <pc:docMk/>
            <pc:sldMk cId="2433456768" sldId="270"/>
            <ac:spMk id="7" creationId="{0009AC7F-1347-41C8-8BEB-47473A21A696}"/>
          </ac:spMkLst>
        </pc:spChg>
      </pc:sldChg>
      <pc:sldChg chg="addSp modSp mod setBg">
        <pc:chgData name="Christine Tomlinson" userId="12b8906f21650869" providerId="LiveId" clId="{02F6FDF1-903A-4F69-A2C0-28CCCF37FE57}" dt="2020-07-08T20:37:21.140" v="449"/>
        <pc:sldMkLst>
          <pc:docMk/>
          <pc:sldMk cId="1445912476" sldId="271"/>
        </pc:sldMkLst>
        <pc:spChg chg="mod">
          <ac:chgData name="Christine Tomlinson" userId="12b8906f21650869" providerId="LiveId" clId="{02F6FDF1-903A-4F69-A2C0-28CCCF37FE57}" dt="2020-07-02T19:54:01.796" v="287" actId="26606"/>
          <ac:spMkLst>
            <pc:docMk/>
            <pc:sldMk cId="1445912476" sldId="271"/>
            <ac:spMk id="2" creationId="{D4DE2E0C-9295-46BA-98B6-7223AD6E532C}"/>
          </ac:spMkLst>
        </pc:spChg>
        <pc:spChg chg="mod">
          <ac:chgData name="Christine Tomlinson" userId="12b8906f21650869" providerId="LiveId" clId="{02F6FDF1-903A-4F69-A2C0-28CCCF37FE57}" dt="2020-07-08T20:37:21.140" v="449"/>
          <ac:spMkLst>
            <pc:docMk/>
            <pc:sldMk cId="1445912476" sldId="271"/>
            <ac:spMk id="3" creationId="{4E286636-4500-43EF-AB42-CCE3815E60A6}"/>
          </ac:spMkLst>
        </pc:spChg>
        <pc:spChg chg="add">
          <ac:chgData name="Christine Tomlinson" userId="12b8906f21650869" providerId="LiveId" clId="{02F6FDF1-903A-4F69-A2C0-28CCCF37FE57}" dt="2020-07-02T19:54:01.796" v="287" actId="26606"/>
          <ac:spMkLst>
            <pc:docMk/>
            <pc:sldMk cId="1445912476" sldId="271"/>
            <ac:spMk id="5" creationId="{8BEAC55E-FD3E-4A90-B4E2-D197D8038366}"/>
          </ac:spMkLst>
        </pc:spChg>
        <pc:spChg chg="add">
          <ac:chgData name="Christine Tomlinson" userId="12b8906f21650869" providerId="LiveId" clId="{02F6FDF1-903A-4F69-A2C0-28CCCF37FE57}" dt="2020-07-02T19:54:01.796" v="287" actId="26606"/>
          <ac:spMkLst>
            <pc:docMk/>
            <pc:sldMk cId="1445912476" sldId="271"/>
            <ac:spMk id="6" creationId="{282DCAD1-D7F2-4CA8-960C-526B7DB37A82}"/>
          </ac:spMkLst>
        </pc:spChg>
        <pc:spChg chg="add">
          <ac:chgData name="Christine Tomlinson" userId="12b8906f21650869" providerId="LiveId" clId="{02F6FDF1-903A-4F69-A2C0-28CCCF37FE57}" dt="2020-07-02T19:54:01.796" v="287" actId="26606"/>
          <ac:spMkLst>
            <pc:docMk/>
            <pc:sldMk cId="1445912476" sldId="271"/>
            <ac:spMk id="7" creationId="{0009AC7F-1347-41C8-8BEB-47473A21A696}"/>
          </ac:spMkLst>
        </pc:spChg>
      </pc:sldChg>
      <pc:sldChg chg="del">
        <pc:chgData name="Christine Tomlinson" userId="12b8906f21650869" providerId="LiveId" clId="{02F6FDF1-903A-4F69-A2C0-28CCCF37FE57}" dt="2020-07-02T19:54:04.838" v="288" actId="47"/>
        <pc:sldMkLst>
          <pc:docMk/>
          <pc:sldMk cId="3422048100" sldId="272"/>
        </pc:sldMkLst>
      </pc:sldChg>
      <pc:sldChg chg="addSp modSp mod setBg">
        <pc:chgData name="Christine Tomlinson" userId="12b8906f21650869" providerId="LiveId" clId="{02F6FDF1-903A-4F69-A2C0-28CCCF37FE57}" dt="2020-07-02T19:51:15.512" v="0" actId="26606"/>
        <pc:sldMkLst>
          <pc:docMk/>
          <pc:sldMk cId="548462450" sldId="292"/>
        </pc:sldMkLst>
        <pc:spChg chg="mod">
          <ac:chgData name="Christine Tomlinson" userId="12b8906f21650869" providerId="LiveId" clId="{02F6FDF1-903A-4F69-A2C0-28CCCF37FE57}" dt="2020-07-02T19:51:15.512" v="0" actId="26606"/>
          <ac:spMkLst>
            <pc:docMk/>
            <pc:sldMk cId="548462450" sldId="292"/>
            <ac:spMk id="2" creationId="{37A4A38D-AED6-4ABB-A8A6-AF79699F539F}"/>
          </ac:spMkLst>
        </pc:spChg>
        <pc:spChg chg="mod">
          <ac:chgData name="Christine Tomlinson" userId="12b8906f21650869" providerId="LiveId" clId="{02F6FDF1-903A-4F69-A2C0-28CCCF37FE57}" dt="2020-07-02T19:51:15.512" v="0" actId="26606"/>
          <ac:spMkLst>
            <pc:docMk/>
            <pc:sldMk cId="548462450" sldId="292"/>
            <ac:spMk id="3" creationId="{DD917297-E9C5-43F6-B6B2-093B480F8C73}"/>
          </ac:spMkLst>
        </pc:spChg>
        <pc:spChg chg="add">
          <ac:chgData name="Christine Tomlinson" userId="12b8906f21650869" providerId="LiveId" clId="{02F6FDF1-903A-4F69-A2C0-28CCCF37FE57}" dt="2020-07-02T19:51:15.512" v="0" actId="26606"/>
          <ac:spMkLst>
            <pc:docMk/>
            <pc:sldMk cId="548462450" sldId="292"/>
            <ac:spMk id="5" creationId="{45C5CC17-FF17-43CF-B073-D9051465D5CC}"/>
          </ac:spMkLst>
        </pc:spChg>
        <pc:spChg chg="add">
          <ac:chgData name="Christine Tomlinson" userId="12b8906f21650869" providerId="LiveId" clId="{02F6FDF1-903A-4F69-A2C0-28CCCF37FE57}" dt="2020-07-02T19:51:15.512" v="0" actId="26606"/>
          <ac:spMkLst>
            <pc:docMk/>
            <pc:sldMk cId="548462450" sldId="292"/>
            <ac:spMk id="6" creationId="{1EBE2DDC-0D14-44E6-A1AB-2EEC09507435}"/>
          </ac:spMkLst>
        </pc:spChg>
        <pc:spChg chg="add">
          <ac:chgData name="Christine Tomlinson" userId="12b8906f21650869" providerId="LiveId" clId="{02F6FDF1-903A-4F69-A2C0-28CCCF37FE57}" dt="2020-07-02T19:51:15.512" v="0" actId="26606"/>
          <ac:spMkLst>
            <pc:docMk/>
            <pc:sldMk cId="548462450" sldId="292"/>
            <ac:spMk id="7" creationId="{A8543D98-0AA2-43B4-B508-DC1DB7F3DC9A}"/>
          </ac:spMkLst>
        </pc:spChg>
        <pc:spChg chg="add">
          <ac:chgData name="Christine Tomlinson" userId="12b8906f21650869" providerId="LiveId" clId="{02F6FDF1-903A-4F69-A2C0-28CCCF37FE57}" dt="2020-07-02T19:51:15.512" v="0" actId="26606"/>
          <ac:spMkLst>
            <pc:docMk/>
            <pc:sldMk cId="548462450" sldId="292"/>
            <ac:spMk id="9" creationId="{89723C1D-9A1A-465B-8164-483BF5426613}"/>
          </ac:spMkLst>
        </pc:spChg>
        <pc:spChg chg="add">
          <ac:chgData name="Christine Tomlinson" userId="12b8906f21650869" providerId="LiveId" clId="{02F6FDF1-903A-4F69-A2C0-28CCCF37FE57}" dt="2020-07-02T19:51:15.512" v="0" actId="26606"/>
          <ac:spMkLst>
            <pc:docMk/>
            <pc:sldMk cId="548462450" sldId="292"/>
            <ac:spMk id="11" creationId="{A6680484-5F73-4078-85C2-415205B1A4C0}"/>
          </ac:spMkLst>
        </pc:spChg>
      </pc:sldChg>
      <pc:sldChg chg="addSp modSp mod setBg">
        <pc:chgData name="Christine Tomlinson" userId="12b8906f21650869" providerId="LiveId" clId="{02F6FDF1-903A-4F69-A2C0-28CCCF37FE57}" dt="2020-07-02T19:51:47.208" v="6" actId="26606"/>
        <pc:sldMkLst>
          <pc:docMk/>
          <pc:sldMk cId="3077157514" sldId="363"/>
        </pc:sldMkLst>
        <pc:spChg chg="mod">
          <ac:chgData name="Christine Tomlinson" userId="12b8906f21650869" providerId="LiveId" clId="{02F6FDF1-903A-4F69-A2C0-28CCCF37FE57}" dt="2020-07-02T19:51:47.208" v="6" actId="26606"/>
          <ac:spMkLst>
            <pc:docMk/>
            <pc:sldMk cId="3077157514" sldId="363"/>
            <ac:spMk id="2" creationId="{C572B18E-1123-4C45-90CF-81364D8BC8CF}"/>
          </ac:spMkLst>
        </pc:spChg>
        <pc:spChg chg="mod">
          <ac:chgData name="Christine Tomlinson" userId="12b8906f21650869" providerId="LiveId" clId="{02F6FDF1-903A-4F69-A2C0-28CCCF37FE57}" dt="2020-07-02T19:51:47.208" v="6" actId="26606"/>
          <ac:spMkLst>
            <pc:docMk/>
            <pc:sldMk cId="3077157514" sldId="363"/>
            <ac:spMk id="3" creationId="{D7825F44-F1F7-40B9-9E6F-EDEDB94441A2}"/>
          </ac:spMkLst>
        </pc:spChg>
        <pc:spChg chg="add">
          <ac:chgData name="Christine Tomlinson" userId="12b8906f21650869" providerId="LiveId" clId="{02F6FDF1-903A-4F69-A2C0-28CCCF37FE57}" dt="2020-07-02T19:51:47.208" v="6" actId="26606"/>
          <ac:spMkLst>
            <pc:docMk/>
            <pc:sldMk cId="3077157514" sldId="363"/>
            <ac:spMk id="5" creationId="{8BEAC55E-FD3E-4A90-B4E2-D197D8038366}"/>
          </ac:spMkLst>
        </pc:spChg>
        <pc:spChg chg="add">
          <ac:chgData name="Christine Tomlinson" userId="12b8906f21650869" providerId="LiveId" clId="{02F6FDF1-903A-4F69-A2C0-28CCCF37FE57}" dt="2020-07-02T19:51:47.208" v="6" actId="26606"/>
          <ac:spMkLst>
            <pc:docMk/>
            <pc:sldMk cId="3077157514" sldId="363"/>
            <ac:spMk id="6" creationId="{282DCAD1-D7F2-4CA8-960C-526B7DB37A82}"/>
          </ac:spMkLst>
        </pc:spChg>
        <pc:spChg chg="add">
          <ac:chgData name="Christine Tomlinson" userId="12b8906f21650869" providerId="LiveId" clId="{02F6FDF1-903A-4F69-A2C0-28CCCF37FE57}" dt="2020-07-02T19:51:47.208" v="6" actId="26606"/>
          <ac:spMkLst>
            <pc:docMk/>
            <pc:sldMk cId="3077157514" sldId="363"/>
            <ac:spMk id="7" creationId="{0009AC7F-1347-41C8-8BEB-47473A21A696}"/>
          </ac:spMkLst>
        </pc:spChg>
      </pc:sldChg>
      <pc:sldChg chg="del">
        <pc:chgData name="Christine Tomlinson" userId="12b8906f21650869" providerId="LiveId" clId="{02F6FDF1-903A-4F69-A2C0-28CCCF37FE57}" dt="2020-07-02T19:53:35.641" v="280" actId="47"/>
        <pc:sldMkLst>
          <pc:docMk/>
          <pc:sldMk cId="2207708627" sldId="364"/>
        </pc:sldMkLst>
      </pc:sldChg>
      <pc:sldChg chg="addSp modSp mod setBg">
        <pc:chgData name="Christine Tomlinson" userId="12b8906f21650869" providerId="LiveId" clId="{02F6FDF1-903A-4F69-A2C0-28CCCF37FE57}" dt="2020-07-02T19:53:40.872" v="281" actId="26606"/>
        <pc:sldMkLst>
          <pc:docMk/>
          <pc:sldMk cId="3667103220" sldId="365"/>
        </pc:sldMkLst>
        <pc:spChg chg="mod">
          <ac:chgData name="Christine Tomlinson" userId="12b8906f21650869" providerId="LiveId" clId="{02F6FDF1-903A-4F69-A2C0-28CCCF37FE57}" dt="2020-07-02T19:53:40.872" v="281" actId="26606"/>
          <ac:spMkLst>
            <pc:docMk/>
            <pc:sldMk cId="3667103220" sldId="365"/>
            <ac:spMk id="2" creationId="{C572B18E-1123-4C45-90CF-81364D8BC8CF}"/>
          </ac:spMkLst>
        </pc:spChg>
        <pc:spChg chg="mod">
          <ac:chgData name="Christine Tomlinson" userId="12b8906f21650869" providerId="LiveId" clId="{02F6FDF1-903A-4F69-A2C0-28CCCF37FE57}" dt="2020-07-02T19:53:40.872" v="281" actId="26606"/>
          <ac:spMkLst>
            <pc:docMk/>
            <pc:sldMk cId="3667103220" sldId="365"/>
            <ac:spMk id="3" creationId="{D7825F44-F1F7-40B9-9E6F-EDEDB94441A2}"/>
          </ac:spMkLst>
        </pc:spChg>
        <pc:spChg chg="add">
          <ac:chgData name="Christine Tomlinson" userId="12b8906f21650869" providerId="LiveId" clId="{02F6FDF1-903A-4F69-A2C0-28CCCF37FE57}" dt="2020-07-02T19:53:40.872" v="281" actId="26606"/>
          <ac:spMkLst>
            <pc:docMk/>
            <pc:sldMk cId="3667103220" sldId="365"/>
            <ac:spMk id="5" creationId="{8BEAC55E-FD3E-4A90-B4E2-D197D8038366}"/>
          </ac:spMkLst>
        </pc:spChg>
        <pc:spChg chg="add">
          <ac:chgData name="Christine Tomlinson" userId="12b8906f21650869" providerId="LiveId" clId="{02F6FDF1-903A-4F69-A2C0-28CCCF37FE57}" dt="2020-07-02T19:53:40.872" v="281" actId="26606"/>
          <ac:spMkLst>
            <pc:docMk/>
            <pc:sldMk cId="3667103220" sldId="365"/>
            <ac:spMk id="6" creationId="{282DCAD1-D7F2-4CA8-960C-526B7DB37A82}"/>
          </ac:spMkLst>
        </pc:spChg>
        <pc:spChg chg="add">
          <ac:chgData name="Christine Tomlinson" userId="12b8906f21650869" providerId="LiveId" clId="{02F6FDF1-903A-4F69-A2C0-28CCCF37FE57}" dt="2020-07-02T19:53:40.872" v="281" actId="26606"/>
          <ac:spMkLst>
            <pc:docMk/>
            <pc:sldMk cId="3667103220" sldId="365"/>
            <ac:spMk id="7" creationId="{0009AC7F-1347-41C8-8BEB-47473A21A696}"/>
          </ac:spMkLst>
        </pc:spChg>
      </pc:sldChg>
      <pc:sldChg chg="del">
        <pc:chgData name="Christine Tomlinson" userId="12b8906f21650869" providerId="LiveId" clId="{02F6FDF1-903A-4F69-A2C0-28CCCF37FE57}" dt="2020-07-02T19:53:43.409" v="282" actId="47"/>
        <pc:sldMkLst>
          <pc:docMk/>
          <pc:sldMk cId="998512369" sldId="366"/>
        </pc:sldMkLst>
      </pc:sldChg>
      <pc:sldChg chg="addSp modSp mod setBg">
        <pc:chgData name="Christine Tomlinson" userId="12b8906f21650869" providerId="LiveId" clId="{02F6FDF1-903A-4F69-A2C0-28CCCF37FE57}" dt="2020-07-02T19:53:58.703" v="286" actId="26606"/>
        <pc:sldMkLst>
          <pc:docMk/>
          <pc:sldMk cId="3338392570" sldId="367"/>
        </pc:sldMkLst>
        <pc:spChg chg="mod">
          <ac:chgData name="Christine Tomlinson" userId="12b8906f21650869" providerId="LiveId" clId="{02F6FDF1-903A-4F69-A2C0-28CCCF37FE57}" dt="2020-07-02T19:53:58.703" v="286" actId="26606"/>
          <ac:spMkLst>
            <pc:docMk/>
            <pc:sldMk cId="3338392570" sldId="367"/>
            <ac:spMk id="2" creationId="{D4DE2E0C-9295-46BA-98B6-7223AD6E532C}"/>
          </ac:spMkLst>
        </pc:spChg>
        <pc:spChg chg="mod">
          <ac:chgData name="Christine Tomlinson" userId="12b8906f21650869" providerId="LiveId" clId="{02F6FDF1-903A-4F69-A2C0-28CCCF37FE57}" dt="2020-07-02T19:53:58.703" v="286" actId="26606"/>
          <ac:spMkLst>
            <pc:docMk/>
            <pc:sldMk cId="3338392570" sldId="367"/>
            <ac:spMk id="3" creationId="{4E286636-4500-43EF-AB42-CCE3815E60A6}"/>
          </ac:spMkLst>
        </pc:spChg>
        <pc:spChg chg="add">
          <ac:chgData name="Christine Tomlinson" userId="12b8906f21650869" providerId="LiveId" clId="{02F6FDF1-903A-4F69-A2C0-28CCCF37FE57}" dt="2020-07-02T19:53:58.703" v="286" actId="26606"/>
          <ac:spMkLst>
            <pc:docMk/>
            <pc:sldMk cId="3338392570" sldId="367"/>
            <ac:spMk id="5" creationId="{8BEAC55E-FD3E-4A90-B4E2-D197D8038366}"/>
          </ac:spMkLst>
        </pc:spChg>
        <pc:spChg chg="add">
          <ac:chgData name="Christine Tomlinson" userId="12b8906f21650869" providerId="LiveId" clId="{02F6FDF1-903A-4F69-A2C0-28CCCF37FE57}" dt="2020-07-02T19:53:58.703" v="286" actId="26606"/>
          <ac:spMkLst>
            <pc:docMk/>
            <pc:sldMk cId="3338392570" sldId="367"/>
            <ac:spMk id="6" creationId="{282DCAD1-D7F2-4CA8-960C-526B7DB37A82}"/>
          </ac:spMkLst>
        </pc:spChg>
        <pc:spChg chg="add">
          <ac:chgData name="Christine Tomlinson" userId="12b8906f21650869" providerId="LiveId" clId="{02F6FDF1-903A-4F69-A2C0-28CCCF37FE57}" dt="2020-07-02T19:53:58.703" v="286" actId="26606"/>
          <ac:spMkLst>
            <pc:docMk/>
            <pc:sldMk cId="3338392570" sldId="367"/>
            <ac:spMk id="7" creationId="{0009AC7F-1347-41C8-8BEB-47473A21A696}"/>
          </ac:spMkLst>
        </pc:spChg>
      </pc:sldChg>
      <pc:sldChg chg="addSp delSp modSp mod setBg">
        <pc:chgData name="Christine Tomlinson" userId="12b8906f21650869" providerId="LiveId" clId="{02F6FDF1-903A-4F69-A2C0-28CCCF37FE57}" dt="2020-07-02T19:51:32.125" v="4" actId="26606"/>
        <pc:sldMkLst>
          <pc:docMk/>
          <pc:sldMk cId="2019025927" sldId="373"/>
        </pc:sldMkLst>
        <pc:spChg chg="mod">
          <ac:chgData name="Christine Tomlinson" userId="12b8906f21650869" providerId="LiveId" clId="{02F6FDF1-903A-4F69-A2C0-28CCCF37FE57}" dt="2020-07-02T19:51:32.125" v="4" actId="26606"/>
          <ac:spMkLst>
            <pc:docMk/>
            <pc:sldMk cId="2019025927" sldId="373"/>
            <ac:spMk id="2" creationId="{37A4A38D-AED6-4ABB-A8A6-AF79699F539F}"/>
          </ac:spMkLst>
        </pc:spChg>
        <pc:spChg chg="mod">
          <ac:chgData name="Christine Tomlinson" userId="12b8906f21650869" providerId="LiveId" clId="{02F6FDF1-903A-4F69-A2C0-28CCCF37FE57}" dt="2020-07-02T19:51:32.125" v="4" actId="26606"/>
          <ac:spMkLst>
            <pc:docMk/>
            <pc:sldMk cId="2019025927" sldId="373"/>
            <ac:spMk id="3" creationId="{DD917297-E9C5-43F6-B6B2-093B480F8C73}"/>
          </ac:spMkLst>
        </pc:spChg>
        <pc:spChg chg="add del">
          <ac:chgData name="Christine Tomlinson" userId="12b8906f21650869" providerId="LiveId" clId="{02F6FDF1-903A-4F69-A2C0-28CCCF37FE57}" dt="2020-07-02T19:51:32.125" v="4" actId="26606"/>
          <ac:spMkLst>
            <pc:docMk/>
            <pc:sldMk cId="2019025927" sldId="373"/>
            <ac:spMk id="5" creationId="{45C5CC17-FF17-43CF-B073-D9051465D5CC}"/>
          </ac:spMkLst>
        </pc:spChg>
        <pc:spChg chg="add del">
          <ac:chgData name="Christine Tomlinson" userId="12b8906f21650869" providerId="LiveId" clId="{02F6FDF1-903A-4F69-A2C0-28CCCF37FE57}" dt="2020-07-02T19:51:32.125" v="4" actId="26606"/>
          <ac:spMkLst>
            <pc:docMk/>
            <pc:sldMk cId="2019025927" sldId="373"/>
            <ac:spMk id="6" creationId="{1EBE2DDC-0D14-44E6-A1AB-2EEC09507435}"/>
          </ac:spMkLst>
        </pc:spChg>
        <pc:spChg chg="add del">
          <ac:chgData name="Christine Tomlinson" userId="12b8906f21650869" providerId="LiveId" clId="{02F6FDF1-903A-4F69-A2C0-28CCCF37FE57}" dt="2020-07-02T19:51:32.125" v="4" actId="26606"/>
          <ac:spMkLst>
            <pc:docMk/>
            <pc:sldMk cId="2019025927" sldId="373"/>
            <ac:spMk id="7" creationId="{A8543D98-0AA2-43B4-B508-DC1DB7F3DC9A}"/>
          </ac:spMkLst>
        </pc:spChg>
        <pc:spChg chg="add del">
          <ac:chgData name="Christine Tomlinson" userId="12b8906f21650869" providerId="LiveId" clId="{02F6FDF1-903A-4F69-A2C0-28CCCF37FE57}" dt="2020-07-02T19:51:32.125" v="4" actId="26606"/>
          <ac:spMkLst>
            <pc:docMk/>
            <pc:sldMk cId="2019025927" sldId="373"/>
            <ac:spMk id="9" creationId="{89723C1D-9A1A-465B-8164-483BF5426613}"/>
          </ac:spMkLst>
        </pc:spChg>
        <pc:spChg chg="add del">
          <ac:chgData name="Christine Tomlinson" userId="12b8906f21650869" providerId="LiveId" clId="{02F6FDF1-903A-4F69-A2C0-28CCCF37FE57}" dt="2020-07-02T19:51:32.125" v="4" actId="26606"/>
          <ac:spMkLst>
            <pc:docMk/>
            <pc:sldMk cId="2019025927" sldId="373"/>
            <ac:spMk id="11" creationId="{A6680484-5F73-4078-85C2-415205B1A4C0}"/>
          </ac:spMkLst>
        </pc:spChg>
        <pc:spChg chg="add del">
          <ac:chgData name="Christine Tomlinson" userId="12b8906f21650869" providerId="LiveId" clId="{02F6FDF1-903A-4F69-A2C0-28CCCF37FE57}" dt="2020-07-02T19:51:32.109" v="3" actId="26606"/>
          <ac:spMkLst>
            <pc:docMk/>
            <pc:sldMk cId="2019025927" sldId="373"/>
            <ac:spMk id="13" creationId="{B6B36A41-BF38-4C0A-BA59-CDCE04AE6C90}"/>
          </ac:spMkLst>
        </pc:spChg>
        <pc:spChg chg="add del">
          <ac:chgData name="Christine Tomlinson" userId="12b8906f21650869" providerId="LiveId" clId="{02F6FDF1-903A-4F69-A2C0-28CCCF37FE57}" dt="2020-07-02T19:51:32.109" v="3" actId="26606"/>
          <ac:spMkLst>
            <pc:docMk/>
            <pc:sldMk cId="2019025927" sldId="373"/>
            <ac:spMk id="18" creationId="{92D36A8B-01FD-4675-9D35-FA0CC50FDCF8}"/>
          </ac:spMkLst>
        </pc:spChg>
        <pc:spChg chg="add del">
          <ac:chgData name="Christine Tomlinson" userId="12b8906f21650869" providerId="LiveId" clId="{02F6FDF1-903A-4F69-A2C0-28CCCF37FE57}" dt="2020-07-02T19:51:32.109" v="3" actId="26606"/>
          <ac:spMkLst>
            <pc:docMk/>
            <pc:sldMk cId="2019025927" sldId="373"/>
            <ac:spMk id="20" creationId="{726D76E8-086A-40F9-B995-AEFD77D9C089}"/>
          </ac:spMkLst>
        </pc:spChg>
        <pc:spChg chg="add">
          <ac:chgData name="Christine Tomlinson" userId="12b8906f21650869" providerId="LiveId" clId="{02F6FDF1-903A-4F69-A2C0-28CCCF37FE57}" dt="2020-07-02T19:51:32.125" v="4" actId="26606"/>
          <ac:spMkLst>
            <pc:docMk/>
            <pc:sldMk cId="2019025927" sldId="373"/>
            <ac:spMk id="22" creationId="{8BEAC55E-FD3E-4A90-B4E2-D197D8038366}"/>
          </ac:spMkLst>
        </pc:spChg>
        <pc:spChg chg="add">
          <ac:chgData name="Christine Tomlinson" userId="12b8906f21650869" providerId="LiveId" clId="{02F6FDF1-903A-4F69-A2C0-28CCCF37FE57}" dt="2020-07-02T19:51:32.125" v="4" actId="26606"/>
          <ac:spMkLst>
            <pc:docMk/>
            <pc:sldMk cId="2019025927" sldId="373"/>
            <ac:spMk id="23" creationId="{282DCAD1-D7F2-4CA8-960C-526B7DB37A82}"/>
          </ac:spMkLst>
        </pc:spChg>
        <pc:spChg chg="add">
          <ac:chgData name="Christine Tomlinson" userId="12b8906f21650869" providerId="LiveId" clId="{02F6FDF1-903A-4F69-A2C0-28CCCF37FE57}" dt="2020-07-02T19:51:32.125" v="4" actId="26606"/>
          <ac:spMkLst>
            <pc:docMk/>
            <pc:sldMk cId="2019025927" sldId="373"/>
            <ac:spMk id="24" creationId="{0009AC7F-1347-41C8-8BEB-47473A21A696}"/>
          </ac:spMkLst>
        </pc:spChg>
      </pc:sldChg>
      <pc:sldChg chg="del">
        <pc:chgData name="Christine Tomlinson" userId="12b8906f21650869" providerId="LiveId" clId="{02F6FDF1-903A-4F69-A2C0-28CCCF37FE57}" dt="2020-07-02T19:54:24.025" v="291" actId="47"/>
        <pc:sldMkLst>
          <pc:docMk/>
          <pc:sldMk cId="3445562012" sldId="487"/>
        </pc:sldMkLst>
      </pc:sldChg>
      <pc:sldChg chg="addSp modSp mod setBg">
        <pc:chgData name="Christine Tomlinson" userId="12b8906f21650869" providerId="LiveId" clId="{02F6FDF1-903A-4F69-A2C0-28CCCF37FE57}" dt="2020-07-02T19:51:38.629" v="5" actId="26606"/>
        <pc:sldMkLst>
          <pc:docMk/>
          <pc:sldMk cId="1367595454" sldId="489"/>
        </pc:sldMkLst>
        <pc:spChg chg="mod">
          <ac:chgData name="Christine Tomlinson" userId="12b8906f21650869" providerId="LiveId" clId="{02F6FDF1-903A-4F69-A2C0-28CCCF37FE57}" dt="2020-07-02T19:51:38.629" v="5" actId="26606"/>
          <ac:spMkLst>
            <pc:docMk/>
            <pc:sldMk cId="1367595454" sldId="489"/>
            <ac:spMk id="2" creationId="{37A4A38D-AED6-4ABB-A8A6-AF79699F539F}"/>
          </ac:spMkLst>
        </pc:spChg>
        <pc:spChg chg="mod">
          <ac:chgData name="Christine Tomlinson" userId="12b8906f21650869" providerId="LiveId" clId="{02F6FDF1-903A-4F69-A2C0-28CCCF37FE57}" dt="2020-07-02T19:51:38.629" v="5" actId="26606"/>
          <ac:spMkLst>
            <pc:docMk/>
            <pc:sldMk cId="1367595454" sldId="489"/>
            <ac:spMk id="3" creationId="{DD917297-E9C5-43F6-B6B2-093B480F8C73}"/>
          </ac:spMkLst>
        </pc:spChg>
        <pc:spChg chg="add">
          <ac:chgData name="Christine Tomlinson" userId="12b8906f21650869" providerId="LiveId" clId="{02F6FDF1-903A-4F69-A2C0-28CCCF37FE57}" dt="2020-07-02T19:51:38.629" v="5" actId="26606"/>
          <ac:spMkLst>
            <pc:docMk/>
            <pc:sldMk cId="1367595454" sldId="489"/>
            <ac:spMk id="5" creationId="{45C5CC17-FF17-43CF-B073-D9051465D5CC}"/>
          </ac:spMkLst>
        </pc:spChg>
        <pc:spChg chg="add">
          <ac:chgData name="Christine Tomlinson" userId="12b8906f21650869" providerId="LiveId" clId="{02F6FDF1-903A-4F69-A2C0-28CCCF37FE57}" dt="2020-07-02T19:51:38.629" v="5" actId="26606"/>
          <ac:spMkLst>
            <pc:docMk/>
            <pc:sldMk cId="1367595454" sldId="489"/>
            <ac:spMk id="6" creationId="{1EBE2DDC-0D14-44E6-A1AB-2EEC09507435}"/>
          </ac:spMkLst>
        </pc:spChg>
        <pc:spChg chg="add">
          <ac:chgData name="Christine Tomlinson" userId="12b8906f21650869" providerId="LiveId" clId="{02F6FDF1-903A-4F69-A2C0-28CCCF37FE57}" dt="2020-07-02T19:51:38.629" v="5" actId="26606"/>
          <ac:spMkLst>
            <pc:docMk/>
            <pc:sldMk cId="1367595454" sldId="489"/>
            <ac:spMk id="7" creationId="{A8543D98-0AA2-43B4-B508-DC1DB7F3DC9A}"/>
          </ac:spMkLst>
        </pc:spChg>
        <pc:spChg chg="add">
          <ac:chgData name="Christine Tomlinson" userId="12b8906f21650869" providerId="LiveId" clId="{02F6FDF1-903A-4F69-A2C0-28CCCF37FE57}" dt="2020-07-02T19:51:38.629" v="5" actId="26606"/>
          <ac:spMkLst>
            <pc:docMk/>
            <pc:sldMk cId="1367595454" sldId="489"/>
            <ac:spMk id="9" creationId="{89723C1D-9A1A-465B-8164-483BF5426613}"/>
          </ac:spMkLst>
        </pc:spChg>
        <pc:spChg chg="add">
          <ac:chgData name="Christine Tomlinson" userId="12b8906f21650869" providerId="LiveId" clId="{02F6FDF1-903A-4F69-A2C0-28CCCF37FE57}" dt="2020-07-02T19:51:38.629" v="5" actId="26606"/>
          <ac:spMkLst>
            <pc:docMk/>
            <pc:sldMk cId="1367595454" sldId="489"/>
            <ac:spMk id="11" creationId="{A6680484-5F73-4078-85C2-415205B1A4C0}"/>
          </ac:spMkLst>
        </pc:spChg>
      </pc:sldChg>
      <pc:sldChg chg="del">
        <pc:chgData name="Christine Tomlinson" userId="12b8906f21650869" providerId="LiveId" clId="{02F6FDF1-903A-4F69-A2C0-28CCCF37FE57}" dt="2020-07-02T19:55:24.586" v="446" actId="47"/>
        <pc:sldMkLst>
          <pc:docMk/>
          <pc:sldMk cId="1841865293" sldId="500"/>
        </pc:sldMkLst>
      </pc:sldChg>
      <pc:sldChg chg="del">
        <pc:chgData name="Christine Tomlinson" userId="12b8906f21650869" providerId="LiveId" clId="{02F6FDF1-903A-4F69-A2C0-28CCCF37FE57}" dt="2020-07-02T19:55:29.689" v="447" actId="47"/>
        <pc:sldMkLst>
          <pc:docMk/>
          <pc:sldMk cId="2941318591" sldId="502"/>
        </pc:sldMkLst>
      </pc:sldChg>
      <pc:sldChg chg="del">
        <pc:chgData name="Christine Tomlinson" userId="12b8906f21650869" providerId="LiveId" clId="{02F6FDF1-903A-4F69-A2C0-28CCCF37FE57}" dt="2020-07-02T19:55:35.870" v="448" actId="47"/>
        <pc:sldMkLst>
          <pc:docMk/>
          <pc:sldMk cId="1724782356" sldId="503"/>
        </pc:sldMkLst>
      </pc:sldChg>
      <pc:sldChg chg="modSp new mod">
        <pc:chgData name="Christine Tomlinson" userId="12b8906f21650869" providerId="LiveId" clId="{02F6FDF1-903A-4F69-A2C0-28CCCF37FE57}" dt="2020-07-02T19:53:27.821" v="279" actId="20577"/>
        <pc:sldMkLst>
          <pc:docMk/>
          <pc:sldMk cId="2649266645" sldId="504"/>
        </pc:sldMkLst>
        <pc:spChg chg="mod">
          <ac:chgData name="Christine Tomlinson" userId="12b8906f21650869" providerId="LiveId" clId="{02F6FDF1-903A-4F69-A2C0-28CCCF37FE57}" dt="2020-07-02T19:52:48.605" v="31" actId="20577"/>
          <ac:spMkLst>
            <pc:docMk/>
            <pc:sldMk cId="2649266645" sldId="504"/>
            <ac:spMk id="2" creationId="{048CB1F3-4CB2-4A0B-BC56-7A0F20E3F461}"/>
          </ac:spMkLst>
        </pc:spChg>
        <pc:spChg chg="mod">
          <ac:chgData name="Christine Tomlinson" userId="12b8906f21650869" providerId="LiveId" clId="{02F6FDF1-903A-4F69-A2C0-28CCCF37FE57}" dt="2020-07-02T19:53:27.821" v="279" actId="20577"/>
          <ac:spMkLst>
            <pc:docMk/>
            <pc:sldMk cId="2649266645" sldId="504"/>
            <ac:spMk id="3" creationId="{5FBB4FDE-6D56-4DE4-B7B0-E32DBFE9A68C}"/>
          </ac:spMkLst>
        </pc:spChg>
      </pc:sldChg>
      <pc:sldChg chg="modSp new mod">
        <pc:chgData name="Christine Tomlinson" userId="12b8906f21650869" providerId="LiveId" clId="{02F6FDF1-903A-4F69-A2C0-28CCCF37FE57}" dt="2020-07-02T19:55:04.137" v="445" actId="20577"/>
        <pc:sldMkLst>
          <pc:docMk/>
          <pc:sldMk cId="807987" sldId="505"/>
        </pc:sldMkLst>
        <pc:spChg chg="mod">
          <ac:chgData name="Christine Tomlinson" userId="12b8906f21650869" providerId="LiveId" clId="{02F6FDF1-903A-4F69-A2C0-28CCCF37FE57}" dt="2020-07-02T19:54:41.259" v="322" actId="20577"/>
          <ac:spMkLst>
            <pc:docMk/>
            <pc:sldMk cId="807987" sldId="505"/>
            <ac:spMk id="2" creationId="{8745BDBD-2021-4D45-BB91-A20BAB30C69C}"/>
          </ac:spMkLst>
        </pc:spChg>
        <pc:spChg chg="mod">
          <ac:chgData name="Christine Tomlinson" userId="12b8906f21650869" providerId="LiveId" clId="{02F6FDF1-903A-4F69-A2C0-28CCCF37FE57}" dt="2020-07-02T19:55:04.137" v="445" actId="20577"/>
          <ac:spMkLst>
            <pc:docMk/>
            <pc:sldMk cId="807987" sldId="505"/>
            <ac:spMk id="3" creationId="{2E5C212A-0ED9-45D0-A682-36A70299DCB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736A0-9F24-45BF-B389-F6478DB45CE3}"/>
              </a:ext>
            </a:extLst>
          </p:cNvPr>
          <p:cNvSpPr>
            <a:spLocks noGrp="1"/>
          </p:cNvSpPr>
          <p:nvPr>
            <p:ph type="ctrTitle"/>
          </p:nvPr>
        </p:nvSpPr>
        <p:spPr>
          <a:xfrm>
            <a:off x="1524000" y="1028700"/>
            <a:ext cx="9144000" cy="2481263"/>
          </a:xfrm>
        </p:spPr>
        <p:txBody>
          <a:bodyPr anchor="b">
            <a:normAutofit/>
          </a:bodyPr>
          <a:lstStyle>
            <a:lvl1pPr algn="ctr">
              <a:lnSpc>
                <a:spcPct val="100000"/>
              </a:lnSpc>
              <a:defRPr sz="4000" spc="750" baseline="0">
                <a:solidFill>
                  <a:schemeClr val="tx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13D85EF-076F-4C35-862A-BAFF685DD6B5}"/>
              </a:ext>
            </a:extLst>
          </p:cNvPr>
          <p:cNvSpPr>
            <a:spLocks noGrp="1"/>
          </p:cNvSpPr>
          <p:nvPr>
            <p:ph type="subTitle" idx="1"/>
          </p:nvPr>
        </p:nvSpPr>
        <p:spPr>
          <a:xfrm>
            <a:off x="1524000" y="3824376"/>
            <a:ext cx="9144000" cy="1433423"/>
          </a:xfrm>
        </p:spPr>
        <p:txBody>
          <a:bodyPr>
            <a:normAutofit/>
          </a:bodyPr>
          <a:lstStyle>
            <a:lvl1pPr marL="0" indent="0" algn="ctr">
              <a:lnSpc>
                <a:spcPct val="150000"/>
              </a:lnSpc>
              <a:buNone/>
              <a:defRPr sz="1600" b="1"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AE221EC-BF54-4DDD-8900-F2027CDAD35C}"/>
              </a:ext>
            </a:extLst>
          </p:cNvPr>
          <p:cNvSpPr>
            <a:spLocks noGrp="1"/>
          </p:cNvSpPr>
          <p:nvPr>
            <p:ph type="dt" sz="half" idx="10"/>
          </p:nvPr>
        </p:nvSpPr>
        <p:spPr/>
        <p:txBody>
          <a:bodyPr/>
          <a:lstStyle/>
          <a:p>
            <a:fld id="{D4A213A3-10E9-421F-81BE-56E0786AB515}" type="datetime2">
              <a:rPr lang="en-US" smtClean="0"/>
              <a:t>Wednesday, July 8, 2020</a:t>
            </a:fld>
            <a:endParaRPr lang="en-US"/>
          </a:p>
        </p:txBody>
      </p:sp>
      <p:sp>
        <p:nvSpPr>
          <p:cNvPr id="5" name="Footer Placeholder 4">
            <a:extLst>
              <a:ext uri="{FF2B5EF4-FFF2-40B4-BE49-F238E27FC236}">
                <a16:creationId xmlns:a16="http://schemas.microsoft.com/office/drawing/2014/main" id="{7CD5AB69-7069-48FB-8925-F2BA84129A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29C32A-F7A5-4E3B-A28F-09C82341EB22}"/>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1144714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A997B-D473-47DE-8B7B-22AB6F31E4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526035-4B81-4537-A22D-92C2E0DBB6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C2A44D-F637-4017-BAA2-77756A386D98}"/>
              </a:ext>
            </a:extLst>
          </p:cNvPr>
          <p:cNvSpPr>
            <a:spLocks noGrp="1"/>
          </p:cNvSpPr>
          <p:nvPr>
            <p:ph type="dt" sz="half" idx="10"/>
          </p:nvPr>
        </p:nvSpPr>
        <p:spPr/>
        <p:txBody>
          <a:bodyPr/>
          <a:lstStyle/>
          <a:p>
            <a:fld id="{3D5DABC0-2199-478F-BA77-33A651B6CB89}" type="datetime2">
              <a:rPr lang="en-US" smtClean="0"/>
              <a:t>Wednesday, July 8, 2020</a:t>
            </a:fld>
            <a:endParaRPr lang="en-US"/>
          </a:p>
        </p:txBody>
      </p:sp>
      <p:sp>
        <p:nvSpPr>
          <p:cNvPr id="5" name="Footer Placeholder 4">
            <a:extLst>
              <a:ext uri="{FF2B5EF4-FFF2-40B4-BE49-F238E27FC236}">
                <a16:creationId xmlns:a16="http://schemas.microsoft.com/office/drawing/2014/main" id="{EEC1DCE6-ED7D-417C-ABD4-41D61570FF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AAF19A-FDAE-446A-A6B6-128F7F96A966}"/>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803477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96D838-45E9-4D61-AA4E-92A32B579FDA}"/>
              </a:ext>
            </a:extLst>
          </p:cNvPr>
          <p:cNvSpPr>
            <a:spLocks noGrp="1"/>
          </p:cNvSpPr>
          <p:nvPr>
            <p:ph type="title" orient="vert"/>
          </p:nvPr>
        </p:nvSpPr>
        <p:spPr>
          <a:xfrm>
            <a:off x="8724900" y="457199"/>
            <a:ext cx="2628900" cy="571976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C3183D0-4392-4364-8A2D-C47A2AF7A87D}"/>
              </a:ext>
            </a:extLst>
          </p:cNvPr>
          <p:cNvSpPr>
            <a:spLocks noGrp="1"/>
          </p:cNvSpPr>
          <p:nvPr>
            <p:ph type="body" orient="vert" idx="1"/>
          </p:nvPr>
        </p:nvSpPr>
        <p:spPr>
          <a:xfrm>
            <a:off x="838200" y="457199"/>
            <a:ext cx="7734300" cy="5719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4A36C9-28D5-4820-84F1-E4B9F4E50FA9}"/>
              </a:ext>
            </a:extLst>
          </p:cNvPr>
          <p:cNvSpPr>
            <a:spLocks noGrp="1"/>
          </p:cNvSpPr>
          <p:nvPr>
            <p:ph type="dt" sz="half" idx="10"/>
          </p:nvPr>
        </p:nvSpPr>
        <p:spPr/>
        <p:txBody>
          <a:bodyPr/>
          <a:lstStyle/>
          <a:p>
            <a:fld id="{D72230C6-DF61-47F4-B8C5-1B70E884BF06}" type="datetime2">
              <a:rPr lang="en-US" smtClean="0"/>
              <a:t>Wednesday, July 8, 2020</a:t>
            </a:fld>
            <a:endParaRPr lang="en-US"/>
          </a:p>
        </p:txBody>
      </p:sp>
      <p:sp>
        <p:nvSpPr>
          <p:cNvPr id="5" name="Footer Placeholder 4">
            <a:extLst>
              <a:ext uri="{FF2B5EF4-FFF2-40B4-BE49-F238E27FC236}">
                <a16:creationId xmlns:a16="http://schemas.microsoft.com/office/drawing/2014/main" id="{8997EDC8-558D-4646-86D9-A5424CF2A2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0B7537-E67A-411A-BBA4-061521D3D881}"/>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327893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E99D7-1EE5-4262-9359-A0E2B733116C}"/>
              </a:ext>
            </a:extLst>
          </p:cNvPr>
          <p:cNvSpPr>
            <a:spLocks noGrp="1"/>
          </p:cNvSpPr>
          <p:nvPr>
            <p:ph type="title"/>
          </p:nvPr>
        </p:nvSpPr>
        <p:spPr>
          <a:xfrm>
            <a:off x="1371600" y="793080"/>
            <a:ext cx="10240903" cy="1233488"/>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B3DA1C5-272A-45C2-A11A-E7769A27D32F}"/>
              </a:ext>
            </a:extLst>
          </p:cNvPr>
          <p:cNvSpPr>
            <a:spLocks noGrp="1"/>
          </p:cNvSpPr>
          <p:nvPr>
            <p:ph idx="1"/>
          </p:nvPr>
        </p:nvSpPr>
        <p:spPr>
          <a:xfrm>
            <a:off x="1371600" y="2114939"/>
            <a:ext cx="10240903" cy="395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D63DA15-1EAB-4524-9BB7-8A7DA82A20AD}"/>
              </a:ext>
            </a:extLst>
          </p:cNvPr>
          <p:cNvSpPr>
            <a:spLocks noGrp="1"/>
          </p:cNvSpPr>
          <p:nvPr>
            <p:ph type="dt" sz="half" idx="10"/>
          </p:nvPr>
        </p:nvSpPr>
        <p:spPr/>
        <p:txBody>
          <a:bodyPr/>
          <a:lstStyle/>
          <a:p>
            <a:fld id="{6B12B50C-7EEE-46CD-BAF7-BBC4026D959A}" type="datetime2">
              <a:rPr lang="en-US" smtClean="0"/>
              <a:t>Wednesday, July 8, 2020</a:t>
            </a:fld>
            <a:endParaRPr lang="en-US"/>
          </a:p>
        </p:txBody>
      </p:sp>
      <p:sp>
        <p:nvSpPr>
          <p:cNvPr id="5" name="Footer Placeholder 4">
            <a:extLst>
              <a:ext uri="{FF2B5EF4-FFF2-40B4-BE49-F238E27FC236}">
                <a16:creationId xmlns:a16="http://schemas.microsoft.com/office/drawing/2014/main" id="{A1EB93B9-7818-489D-AFFB-B6EAD27FF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528D36-894E-4FCB-B8BB-84DE89949B23}"/>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1776990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964F1-5687-421F-B3DF-BA3C8DADC0E6}"/>
              </a:ext>
            </a:extLst>
          </p:cNvPr>
          <p:cNvSpPr>
            <a:spLocks noGrp="1"/>
          </p:cNvSpPr>
          <p:nvPr>
            <p:ph type="title"/>
          </p:nvPr>
        </p:nvSpPr>
        <p:spPr>
          <a:xfrm>
            <a:off x="1380930" y="1709738"/>
            <a:ext cx="9966519" cy="2852737"/>
          </a:xfrm>
        </p:spPr>
        <p:txBody>
          <a:bodyPr anchor="b">
            <a:normAutofit/>
          </a:bodyPr>
          <a:lstStyle>
            <a:lvl1pPr>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DDBB876-5FD9-4964-BD37-6F05DAEBE325}"/>
              </a:ext>
            </a:extLst>
          </p:cNvPr>
          <p:cNvSpPr>
            <a:spLocks noGrp="1"/>
          </p:cNvSpPr>
          <p:nvPr>
            <p:ph type="body" idx="1" hasCustomPrompt="1"/>
          </p:nvPr>
        </p:nvSpPr>
        <p:spPr>
          <a:xfrm>
            <a:off x="1380930" y="4976327"/>
            <a:ext cx="9966520" cy="1113323"/>
          </a:xfrm>
        </p:spPr>
        <p:txBody>
          <a:bodyPr>
            <a:normAutofit/>
          </a:bodyPr>
          <a:lstStyle>
            <a:lvl1pPr marL="0" indent="0">
              <a:buNone/>
              <a:defRPr sz="1200" spc="6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875EA80A-FCDD-4009-9A1F-8B54817869DC}"/>
              </a:ext>
            </a:extLst>
          </p:cNvPr>
          <p:cNvSpPr>
            <a:spLocks noGrp="1"/>
          </p:cNvSpPr>
          <p:nvPr>
            <p:ph type="dt" sz="half" idx="10"/>
          </p:nvPr>
        </p:nvSpPr>
        <p:spPr/>
        <p:txBody>
          <a:bodyPr/>
          <a:lstStyle/>
          <a:p>
            <a:fld id="{8D4211C4-AE09-4254-A5E3-6DA9B099C971}" type="datetime2">
              <a:rPr lang="en-US" smtClean="0"/>
              <a:t>Wednesday, July 8, 2020</a:t>
            </a:fld>
            <a:endParaRPr lang="en-US"/>
          </a:p>
        </p:txBody>
      </p:sp>
      <p:sp>
        <p:nvSpPr>
          <p:cNvPr id="5" name="Footer Placeholder 4">
            <a:extLst>
              <a:ext uri="{FF2B5EF4-FFF2-40B4-BE49-F238E27FC236}">
                <a16:creationId xmlns:a16="http://schemas.microsoft.com/office/drawing/2014/main" id="{EA4A3422-56D9-4942-BC63-831AED91F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D4B42A-AC2C-4FD8-AD0D-BECDD3846D3A}"/>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1439642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FDAF1-8359-4A0F-91B3-03E77C670543}"/>
              </a:ext>
            </a:extLst>
          </p:cNvPr>
          <p:cNvSpPr>
            <a:spLocks noGrp="1"/>
          </p:cNvSpPr>
          <p:nvPr>
            <p:ph type="title"/>
          </p:nvPr>
        </p:nvSpPr>
        <p:spPr>
          <a:xfrm>
            <a:off x="1044054" y="457200"/>
            <a:ext cx="10309745" cy="1233488"/>
          </a:xfrm>
        </p:spPr>
        <p:txBody>
          <a:bodyPr>
            <a:normAutofit/>
          </a:bodyPr>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21E3D3-6B33-4CA0-B06B-A8BB05CAB3C4}"/>
              </a:ext>
            </a:extLst>
          </p:cNvPr>
          <p:cNvSpPr>
            <a:spLocks noGrp="1"/>
          </p:cNvSpPr>
          <p:nvPr>
            <p:ph sz="half" idx="1"/>
          </p:nvPr>
        </p:nvSpPr>
        <p:spPr>
          <a:xfrm>
            <a:off x="1044054" y="1996141"/>
            <a:ext cx="4975746" cy="41808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629C334-815D-47FD-A9B5-E871E28641C9}"/>
              </a:ext>
            </a:extLst>
          </p:cNvPr>
          <p:cNvSpPr>
            <a:spLocks noGrp="1"/>
          </p:cNvSpPr>
          <p:nvPr>
            <p:ph sz="half" idx="2"/>
          </p:nvPr>
        </p:nvSpPr>
        <p:spPr>
          <a:xfrm>
            <a:off x="6172200" y="1996141"/>
            <a:ext cx="5181600" cy="41808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97975F2-7A90-4820-B90F-D28E31A35EB8}"/>
              </a:ext>
            </a:extLst>
          </p:cNvPr>
          <p:cNvSpPr>
            <a:spLocks noGrp="1"/>
          </p:cNvSpPr>
          <p:nvPr>
            <p:ph type="dt" sz="half" idx="10"/>
          </p:nvPr>
        </p:nvSpPr>
        <p:spPr/>
        <p:txBody>
          <a:bodyPr/>
          <a:lstStyle/>
          <a:p>
            <a:fld id="{681742C3-E082-4760-93B2-E209268DD00C}" type="datetime2">
              <a:rPr lang="en-US" smtClean="0"/>
              <a:t>Wednesday, July 8, 2020</a:t>
            </a:fld>
            <a:endParaRPr lang="en-US"/>
          </a:p>
        </p:txBody>
      </p:sp>
      <p:sp>
        <p:nvSpPr>
          <p:cNvPr id="6" name="Footer Placeholder 5">
            <a:extLst>
              <a:ext uri="{FF2B5EF4-FFF2-40B4-BE49-F238E27FC236}">
                <a16:creationId xmlns:a16="http://schemas.microsoft.com/office/drawing/2014/main" id="{823CFAD5-8AF8-4610-8324-85AA062E27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808CC8-C46E-4A10-8A83-7A251067EA68}"/>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299987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E82B8-F9D9-4F53-A4A6-F12EB5F12846}"/>
              </a:ext>
            </a:extLst>
          </p:cNvPr>
          <p:cNvSpPr>
            <a:spLocks noGrp="1"/>
          </p:cNvSpPr>
          <p:nvPr>
            <p:ph type="title"/>
          </p:nvPr>
        </p:nvSpPr>
        <p:spPr>
          <a:xfrm>
            <a:off x="1368490" y="457200"/>
            <a:ext cx="9986898" cy="1233488"/>
          </a:xfrm>
        </p:spPr>
        <p:txBody>
          <a:bodyPr>
            <a:normAutofit/>
          </a:bodyPr>
          <a:lstStyle>
            <a:lvl1pP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1F070CA-85E9-47C7-8564-FFA1AE34B9E5}"/>
              </a:ext>
            </a:extLst>
          </p:cNvPr>
          <p:cNvSpPr>
            <a:spLocks noGrp="1"/>
          </p:cNvSpPr>
          <p:nvPr>
            <p:ph type="body" idx="1"/>
          </p:nvPr>
        </p:nvSpPr>
        <p:spPr>
          <a:xfrm>
            <a:off x="1368490" y="1681163"/>
            <a:ext cx="462908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38D4B1-41B3-4BF5-9076-A16984A81FF1}"/>
              </a:ext>
            </a:extLst>
          </p:cNvPr>
          <p:cNvSpPr>
            <a:spLocks noGrp="1"/>
          </p:cNvSpPr>
          <p:nvPr>
            <p:ph sz="half" idx="2"/>
          </p:nvPr>
        </p:nvSpPr>
        <p:spPr>
          <a:xfrm>
            <a:off x="1368490" y="2505075"/>
            <a:ext cx="462908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E6A38DC-A016-4CFD-AC19-F24A9E062022}"/>
              </a:ext>
            </a:extLst>
          </p:cNvPr>
          <p:cNvSpPr>
            <a:spLocks noGrp="1"/>
          </p:cNvSpPr>
          <p:nvPr>
            <p:ph type="body" sz="quarter" idx="3"/>
          </p:nvPr>
        </p:nvSpPr>
        <p:spPr>
          <a:xfrm>
            <a:off x="6344816" y="1681163"/>
            <a:ext cx="501057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F930FA-8C00-42AB-B2D1-FE4E4BDB3C6E}"/>
              </a:ext>
            </a:extLst>
          </p:cNvPr>
          <p:cNvSpPr>
            <a:spLocks noGrp="1"/>
          </p:cNvSpPr>
          <p:nvPr>
            <p:ph sz="quarter" idx="4"/>
          </p:nvPr>
        </p:nvSpPr>
        <p:spPr>
          <a:xfrm>
            <a:off x="6344814" y="2505075"/>
            <a:ext cx="501057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E18B698E-FAE5-4F2C-AE0E-4FD281E8F30E}"/>
              </a:ext>
            </a:extLst>
          </p:cNvPr>
          <p:cNvSpPr>
            <a:spLocks noGrp="1"/>
          </p:cNvSpPr>
          <p:nvPr>
            <p:ph type="dt" sz="half" idx="10"/>
          </p:nvPr>
        </p:nvSpPr>
        <p:spPr/>
        <p:txBody>
          <a:bodyPr/>
          <a:lstStyle/>
          <a:p>
            <a:fld id="{3B6FC950-F824-48B9-B984-CAEE265865E5}" type="datetime2">
              <a:rPr lang="en-US" smtClean="0"/>
              <a:t>Wednesday, July 8, 2020</a:t>
            </a:fld>
            <a:endParaRPr lang="en-US"/>
          </a:p>
        </p:txBody>
      </p:sp>
      <p:sp>
        <p:nvSpPr>
          <p:cNvPr id="8" name="Footer Placeholder 7">
            <a:extLst>
              <a:ext uri="{FF2B5EF4-FFF2-40B4-BE49-F238E27FC236}">
                <a16:creationId xmlns:a16="http://schemas.microsoft.com/office/drawing/2014/main" id="{B5C4BB6C-CAA4-4EA8-8EA1-65ADE056F2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BB6A12-0532-47CA-B070-232141CC1064}"/>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618094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08FA1-831E-4AD6-B0D1-BA85E67A5032}"/>
              </a:ext>
            </a:extLst>
          </p:cNvPr>
          <p:cNvSpPr>
            <a:spLocks noGrp="1"/>
          </p:cNvSpPr>
          <p:nvPr>
            <p:ph type="title"/>
          </p:nvPr>
        </p:nvSpPr>
        <p:spPr>
          <a:xfrm>
            <a:off x="1371599" y="457200"/>
            <a:ext cx="9982199" cy="1233488"/>
          </a:xfrm>
        </p:spPr>
        <p:txBody>
          <a:bodyPr>
            <a:normAutofit/>
          </a:bodyPr>
          <a:lstStyle>
            <a:lvl1pPr>
              <a:defRPr sz="32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CE94142-C469-4B0E-8C01-C64BA28F52D2}"/>
              </a:ext>
            </a:extLst>
          </p:cNvPr>
          <p:cNvSpPr>
            <a:spLocks noGrp="1"/>
          </p:cNvSpPr>
          <p:nvPr>
            <p:ph type="dt" sz="half" idx="10"/>
          </p:nvPr>
        </p:nvSpPr>
        <p:spPr/>
        <p:txBody>
          <a:bodyPr/>
          <a:lstStyle/>
          <a:p>
            <a:fld id="{BC8E3A0F-68E7-4D17-BB84-ED1BA4F6AC6B}" type="datetime2">
              <a:rPr lang="en-US" smtClean="0"/>
              <a:t>Wednesday, July 8, 2020</a:t>
            </a:fld>
            <a:endParaRPr lang="en-US"/>
          </a:p>
        </p:txBody>
      </p:sp>
      <p:sp>
        <p:nvSpPr>
          <p:cNvPr id="4" name="Footer Placeholder 3">
            <a:extLst>
              <a:ext uri="{FF2B5EF4-FFF2-40B4-BE49-F238E27FC236}">
                <a16:creationId xmlns:a16="http://schemas.microsoft.com/office/drawing/2014/main" id="{02AAFCE6-5C7E-438F-8D4A-21E1556814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2ACFD88-63EA-427F-978C-B7844D1A5E32}"/>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283345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82A4F0-76A5-4852-982B-32B3B685732E}"/>
              </a:ext>
            </a:extLst>
          </p:cNvPr>
          <p:cNvSpPr>
            <a:spLocks noGrp="1"/>
          </p:cNvSpPr>
          <p:nvPr>
            <p:ph type="dt" sz="half" idx="10"/>
          </p:nvPr>
        </p:nvSpPr>
        <p:spPr/>
        <p:txBody>
          <a:bodyPr/>
          <a:lstStyle/>
          <a:p>
            <a:fld id="{EDB7BC4F-EDA1-4BA2-BFF3-FE5B31CCB58B}" type="datetime2">
              <a:rPr lang="en-US" smtClean="0"/>
              <a:t>Wednesday, July 8, 2020</a:t>
            </a:fld>
            <a:endParaRPr lang="en-US"/>
          </a:p>
        </p:txBody>
      </p:sp>
      <p:sp>
        <p:nvSpPr>
          <p:cNvPr id="3" name="Footer Placeholder 2">
            <a:extLst>
              <a:ext uri="{FF2B5EF4-FFF2-40B4-BE49-F238E27FC236}">
                <a16:creationId xmlns:a16="http://schemas.microsoft.com/office/drawing/2014/main" id="{8750CFAE-4BEB-4272-A2E6-FDD9D6A032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3B71B7-74B7-4CF1-8FE0-F4863CD7D97C}"/>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4031897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432BE-C4E5-4F12-AB53-EBEF2B76B251}"/>
              </a:ext>
            </a:extLst>
          </p:cNvPr>
          <p:cNvSpPr>
            <a:spLocks noGrp="1"/>
          </p:cNvSpPr>
          <p:nvPr>
            <p:ph type="title"/>
          </p:nvPr>
        </p:nvSpPr>
        <p:spPr>
          <a:xfrm>
            <a:off x="1318755" y="457200"/>
            <a:ext cx="3932237" cy="1921434"/>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FAE7F57-4ABF-4BA4-A892-38857A02F60D}"/>
              </a:ext>
            </a:extLst>
          </p:cNvPr>
          <p:cNvSpPr>
            <a:spLocks noGrp="1"/>
          </p:cNvSpPr>
          <p:nvPr>
            <p:ph idx="1"/>
          </p:nvPr>
        </p:nvSpPr>
        <p:spPr>
          <a:xfrm>
            <a:off x="5648130" y="987425"/>
            <a:ext cx="5707257" cy="487362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32E444-E5BD-443F-AB83-84D7CE0AB768}"/>
              </a:ext>
            </a:extLst>
          </p:cNvPr>
          <p:cNvSpPr>
            <a:spLocks noGrp="1"/>
          </p:cNvSpPr>
          <p:nvPr>
            <p:ph type="body" sz="half" idx="2"/>
          </p:nvPr>
        </p:nvSpPr>
        <p:spPr>
          <a:xfrm>
            <a:off x="1318755" y="2799184"/>
            <a:ext cx="3932237" cy="306980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1998A4-FD2F-4126-99C5-E2063AE02482}"/>
              </a:ext>
            </a:extLst>
          </p:cNvPr>
          <p:cNvSpPr>
            <a:spLocks noGrp="1"/>
          </p:cNvSpPr>
          <p:nvPr>
            <p:ph type="dt" sz="half" idx="10"/>
          </p:nvPr>
        </p:nvSpPr>
        <p:spPr/>
        <p:txBody>
          <a:bodyPr/>
          <a:lstStyle/>
          <a:p>
            <a:fld id="{3AAE694C-1394-4838-A564-7380835C2E77}" type="datetime2">
              <a:rPr lang="en-US" smtClean="0"/>
              <a:t>Wednesday, July 8, 2020</a:t>
            </a:fld>
            <a:endParaRPr lang="en-US"/>
          </a:p>
        </p:txBody>
      </p:sp>
      <p:sp>
        <p:nvSpPr>
          <p:cNvPr id="6" name="Footer Placeholder 5">
            <a:extLst>
              <a:ext uri="{FF2B5EF4-FFF2-40B4-BE49-F238E27FC236}">
                <a16:creationId xmlns:a16="http://schemas.microsoft.com/office/drawing/2014/main" id="{E96457D3-F808-4DB2-9C9C-B185E71F26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31BC9B-21D1-4D2D-B02E-C887A02CA373}"/>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386323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43EC2-2D8C-4E8D-8CC7-9676480146E2}"/>
              </a:ext>
            </a:extLst>
          </p:cNvPr>
          <p:cNvSpPr>
            <a:spLocks noGrp="1"/>
          </p:cNvSpPr>
          <p:nvPr>
            <p:ph type="title"/>
          </p:nvPr>
        </p:nvSpPr>
        <p:spPr>
          <a:xfrm>
            <a:off x="1378966" y="681135"/>
            <a:ext cx="3932237"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566AF89-5FBD-43DD-958D-A5C608AE2E2C}"/>
              </a:ext>
            </a:extLst>
          </p:cNvPr>
          <p:cNvSpPr>
            <a:spLocks noGrp="1"/>
          </p:cNvSpPr>
          <p:nvPr>
            <p:ph type="pic" idx="1"/>
          </p:nvPr>
        </p:nvSpPr>
        <p:spPr>
          <a:xfrm>
            <a:off x="5834742" y="858417"/>
            <a:ext cx="5520645" cy="500263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F770A545-2CE6-48C4-A725-EF68A3F1BFCB}"/>
              </a:ext>
            </a:extLst>
          </p:cNvPr>
          <p:cNvSpPr>
            <a:spLocks noGrp="1"/>
          </p:cNvSpPr>
          <p:nvPr>
            <p:ph type="body" sz="half" idx="2"/>
          </p:nvPr>
        </p:nvSpPr>
        <p:spPr>
          <a:xfrm>
            <a:off x="1378966" y="228133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4466B2-6FE6-4352-BBF9-84BCD946C28B}"/>
              </a:ext>
            </a:extLst>
          </p:cNvPr>
          <p:cNvSpPr>
            <a:spLocks noGrp="1"/>
          </p:cNvSpPr>
          <p:nvPr>
            <p:ph type="dt" sz="half" idx="10"/>
          </p:nvPr>
        </p:nvSpPr>
        <p:spPr/>
        <p:txBody>
          <a:bodyPr/>
          <a:lstStyle/>
          <a:p>
            <a:fld id="{CAB84B19-1A00-4EDB-8425-E1827A377364}" type="datetime2">
              <a:rPr lang="en-US" smtClean="0"/>
              <a:t>Wednesday, July 8, 2020</a:t>
            </a:fld>
            <a:endParaRPr lang="en-US"/>
          </a:p>
        </p:txBody>
      </p:sp>
      <p:sp>
        <p:nvSpPr>
          <p:cNvPr id="6" name="Footer Placeholder 5">
            <a:extLst>
              <a:ext uri="{FF2B5EF4-FFF2-40B4-BE49-F238E27FC236}">
                <a16:creationId xmlns:a16="http://schemas.microsoft.com/office/drawing/2014/main" id="{398991BC-29A5-4182-BD83-9D99D2889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C1C78F-6633-4604-8832-8E9D2DC768BB}"/>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1579526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4C0BBB-0042-4603-A226-6117F3FD5B3C}"/>
              </a:ext>
            </a:extLst>
          </p:cNvPr>
          <p:cNvSpPr/>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C44F520-2598-460E-9F91-B02F60830CA2}"/>
              </a:ext>
            </a:extLst>
          </p:cNvPr>
          <p:cNvSpPr/>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AD478F2F-4F04-4604-9005-BF0CB1142512}"/>
              </a:ext>
            </a:extLst>
          </p:cNvPr>
          <p:cNvSpPr>
            <a:spLocks noGrp="1"/>
          </p:cNvSpPr>
          <p:nvPr>
            <p:ph type="title"/>
          </p:nvPr>
        </p:nvSpPr>
        <p:spPr>
          <a:xfrm>
            <a:off x="1371600" y="361666"/>
            <a:ext cx="9810376" cy="1659404"/>
          </a:xfrm>
          <a:prstGeom prst="rect">
            <a:avLst/>
          </a:prstGeom>
        </p:spPr>
        <p:txBody>
          <a:bodyPr vert="horz" lIns="0" tIns="0" rIns="0" bIns="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4A17D2-52AF-4B40-80A8-3E0DB855F297}"/>
              </a:ext>
            </a:extLst>
          </p:cNvPr>
          <p:cNvSpPr>
            <a:spLocks noGrp="1"/>
          </p:cNvSpPr>
          <p:nvPr>
            <p:ph type="body" idx="1"/>
          </p:nvPr>
        </p:nvSpPr>
        <p:spPr>
          <a:xfrm>
            <a:off x="1371600" y="2286000"/>
            <a:ext cx="9810376" cy="3857811"/>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592E0AA-D5B3-4BCF-BA69-209D9B335A06}"/>
              </a:ext>
            </a:extLst>
          </p:cNvPr>
          <p:cNvSpPr>
            <a:spLocks noGrp="1"/>
          </p:cNvSpPr>
          <p:nvPr>
            <p:ph type="dt" sz="half" idx="2"/>
          </p:nvPr>
        </p:nvSpPr>
        <p:spPr>
          <a:xfrm>
            <a:off x="7910111" y="6409170"/>
            <a:ext cx="3702392" cy="448830"/>
          </a:xfrm>
          <a:prstGeom prst="rect">
            <a:avLst/>
          </a:prstGeom>
        </p:spPr>
        <p:txBody>
          <a:bodyPr vert="horz" lIns="91440" tIns="45720" rIns="91440" bIns="45720" rtlCol="0" anchor="ctr"/>
          <a:lstStyle>
            <a:lvl1pPr algn="r">
              <a:defRPr sz="800" cap="all" spc="300" baseline="0">
                <a:solidFill>
                  <a:schemeClr val="bg1"/>
                </a:solidFill>
              </a:defRPr>
            </a:lvl1pPr>
          </a:lstStyle>
          <a:p>
            <a:fld id="{10076A27-8146-4F75-9851-A83577C6FD8A}" type="datetime2">
              <a:rPr lang="en-US" smtClean="0"/>
              <a:t>Wednesday, July 8, 2020</a:t>
            </a:fld>
            <a:endParaRPr lang="en-US"/>
          </a:p>
        </p:txBody>
      </p:sp>
      <p:sp>
        <p:nvSpPr>
          <p:cNvPr id="5" name="Footer Placeholder 4">
            <a:extLst>
              <a:ext uri="{FF2B5EF4-FFF2-40B4-BE49-F238E27FC236}">
                <a16:creationId xmlns:a16="http://schemas.microsoft.com/office/drawing/2014/main" id="{5F10A637-D86F-4FA1-985D-2D82456511B1}"/>
              </a:ext>
            </a:extLst>
          </p:cNvPr>
          <p:cNvSpPr>
            <a:spLocks noGrp="1"/>
          </p:cNvSpPr>
          <p:nvPr>
            <p:ph type="ftr" sz="quarter" idx="3"/>
          </p:nvPr>
        </p:nvSpPr>
        <p:spPr>
          <a:xfrm rot="5400000">
            <a:off x="-1828801" y="1912217"/>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endParaRPr lang="en-US"/>
          </a:p>
        </p:txBody>
      </p:sp>
      <p:sp>
        <p:nvSpPr>
          <p:cNvPr id="6" name="Slide Number Placeholder 5">
            <a:extLst>
              <a:ext uri="{FF2B5EF4-FFF2-40B4-BE49-F238E27FC236}">
                <a16:creationId xmlns:a16="http://schemas.microsoft.com/office/drawing/2014/main" id="{80F2FA4D-A931-46BA-B767-29A6FD5AAD2A}"/>
              </a:ext>
            </a:extLst>
          </p:cNvPr>
          <p:cNvSpPr>
            <a:spLocks noGrp="1"/>
          </p:cNvSpPr>
          <p:nvPr>
            <p:ph type="sldNum" sz="quarter" idx="4"/>
          </p:nvPr>
        </p:nvSpPr>
        <p:spPr>
          <a:xfrm>
            <a:off x="11669678" y="6408742"/>
            <a:ext cx="438652" cy="448830"/>
          </a:xfrm>
          <a:prstGeom prst="rect">
            <a:avLst/>
          </a:prstGeom>
        </p:spPr>
        <p:txBody>
          <a:bodyPr vert="horz" lIns="91440" tIns="45720" rIns="91440" bIns="45720" rtlCol="0" anchor="ctr"/>
          <a:lstStyle>
            <a:lvl1pPr algn="r">
              <a:defRPr sz="800">
                <a:solidFill>
                  <a:schemeClr val="bg1"/>
                </a:solidFill>
              </a:defRPr>
            </a:lvl1pPr>
          </a:lstStyle>
          <a:p>
            <a:fld id="{B9EAB3BA-07EE-4B64-A177-47C30D775877}" type="slidenum">
              <a:rPr lang="en-US" smtClean="0"/>
              <a:t>‹#›</a:t>
            </a:fld>
            <a:endParaRPr lang="en-US"/>
          </a:p>
        </p:txBody>
      </p:sp>
    </p:spTree>
    <p:extLst>
      <p:ext uri="{BB962C8B-B14F-4D97-AF65-F5344CB8AC3E}">
        <p14:creationId xmlns:p14="http://schemas.microsoft.com/office/powerpoint/2010/main" val="3885730147"/>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owl.purdue.edu/owl/research_and_citation/apa_style/apa_formatting_and_style_guide/general_format.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4D896123-1B32-4CB1-B2ED-E34BBC26B4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1C86BA1-7692-4CA6-8097-F22232BBAA3E}"/>
              </a:ext>
            </a:extLst>
          </p:cNvPr>
          <p:cNvPicPr>
            <a:picLocks noChangeAspect="1"/>
          </p:cNvPicPr>
          <p:nvPr/>
        </p:nvPicPr>
        <p:blipFill rotWithShape="1">
          <a:blip r:embed="rId2"/>
          <a:srcRect l="9091" t="14136" b="9171"/>
          <a:stretch/>
        </p:blipFill>
        <p:spPr>
          <a:xfrm>
            <a:off x="20" y="-1824"/>
            <a:ext cx="12191980" cy="6865514"/>
          </a:xfrm>
          <a:prstGeom prst="rect">
            <a:avLst/>
          </a:prstGeom>
        </p:spPr>
      </p:pic>
      <p:sp>
        <p:nvSpPr>
          <p:cNvPr id="18" name="Rectangle 17">
            <a:extLst>
              <a:ext uri="{FF2B5EF4-FFF2-40B4-BE49-F238E27FC236}">
                <a16:creationId xmlns:a16="http://schemas.microsoft.com/office/drawing/2014/main" id="{F57DA40C-10B8-4678-8433-AA03ED65E9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690"/>
            <a:ext cx="9339206" cy="6858000"/>
          </a:xfrm>
          <a:prstGeom prst="rect">
            <a:avLst/>
          </a:prstGeom>
          <a:gradFill>
            <a:gsLst>
              <a:gs pos="58000">
                <a:schemeClr val="tx1">
                  <a:alpha val="30000"/>
                </a:schemeClr>
              </a:gs>
              <a:gs pos="33000">
                <a:schemeClr val="tx1">
                  <a:alpha val="20000"/>
                </a:schemeClr>
              </a:gs>
              <a:gs pos="0">
                <a:schemeClr val="tx1">
                  <a:alpha val="0"/>
                </a:schemeClr>
              </a:gs>
              <a:gs pos="100000">
                <a:schemeClr val="tx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2BDC4D6-3BCE-4F87-B37C-292457BB290E}"/>
              </a:ext>
            </a:extLst>
          </p:cNvPr>
          <p:cNvSpPr>
            <a:spLocks noGrp="1"/>
          </p:cNvSpPr>
          <p:nvPr>
            <p:ph type="ctrTitle"/>
          </p:nvPr>
        </p:nvSpPr>
        <p:spPr>
          <a:xfrm>
            <a:off x="751114" y="709684"/>
            <a:ext cx="5124247" cy="1927695"/>
          </a:xfrm>
        </p:spPr>
        <p:txBody>
          <a:bodyPr anchor="b">
            <a:noAutofit/>
          </a:bodyPr>
          <a:lstStyle/>
          <a:p>
            <a:pPr algn="l"/>
            <a:r>
              <a:rPr lang="en-US" sz="2800" dirty="0">
                <a:solidFill>
                  <a:schemeClr val="bg1"/>
                </a:solidFill>
              </a:rPr>
              <a:t>American Culture:</a:t>
            </a:r>
            <a:br>
              <a:rPr lang="en-US" sz="2800" dirty="0">
                <a:solidFill>
                  <a:schemeClr val="bg1"/>
                </a:solidFill>
              </a:rPr>
            </a:br>
            <a:r>
              <a:rPr lang="en-US" sz="2800" dirty="0">
                <a:solidFill>
                  <a:schemeClr val="bg1"/>
                </a:solidFill>
              </a:rPr>
              <a:t>Writing Topics</a:t>
            </a:r>
            <a:br>
              <a:rPr lang="en-US" sz="2800" dirty="0">
                <a:solidFill>
                  <a:schemeClr val="bg1"/>
                </a:solidFill>
              </a:rPr>
            </a:br>
            <a:endParaRPr lang="en-US" sz="2800" dirty="0">
              <a:solidFill>
                <a:schemeClr val="bg1"/>
              </a:solidFill>
            </a:endParaRPr>
          </a:p>
        </p:txBody>
      </p:sp>
      <p:sp>
        <p:nvSpPr>
          <p:cNvPr id="3" name="Subtitle 2">
            <a:extLst>
              <a:ext uri="{FF2B5EF4-FFF2-40B4-BE49-F238E27FC236}">
                <a16:creationId xmlns:a16="http://schemas.microsoft.com/office/drawing/2014/main" id="{D0B37F3E-5633-457B-9B2D-DBB2C7E97B14}"/>
              </a:ext>
            </a:extLst>
          </p:cNvPr>
          <p:cNvSpPr>
            <a:spLocks noGrp="1"/>
          </p:cNvSpPr>
          <p:nvPr>
            <p:ph type="subTitle" idx="1"/>
          </p:nvPr>
        </p:nvSpPr>
        <p:spPr>
          <a:xfrm>
            <a:off x="751113" y="2988860"/>
            <a:ext cx="4878587" cy="2031275"/>
          </a:xfrm>
        </p:spPr>
        <p:txBody>
          <a:bodyPr>
            <a:normAutofit/>
          </a:bodyPr>
          <a:lstStyle/>
          <a:p>
            <a:pPr algn="l"/>
            <a:r>
              <a:rPr lang="en-US" dirty="0">
                <a:solidFill>
                  <a:schemeClr val="bg1"/>
                </a:solidFill>
              </a:rPr>
              <a:t>Social Science 172AW</a:t>
            </a:r>
          </a:p>
          <a:p>
            <a:pPr algn="l"/>
            <a:r>
              <a:rPr lang="en-US" dirty="0">
                <a:solidFill>
                  <a:schemeClr val="bg1"/>
                </a:solidFill>
              </a:rPr>
              <a:t>University of California, Irvine</a:t>
            </a:r>
          </a:p>
        </p:txBody>
      </p:sp>
      <p:sp>
        <p:nvSpPr>
          <p:cNvPr id="20" name="Rectangle 19">
            <a:extLst>
              <a:ext uri="{FF2B5EF4-FFF2-40B4-BE49-F238E27FC236}">
                <a16:creationId xmlns:a16="http://schemas.microsoft.com/office/drawing/2014/main" id="{D1DEB652-CD49-4786-9154-A1A30E195A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1916"/>
            <a:ext cx="12191998" cy="461774"/>
          </a:xfrm>
          <a:prstGeom prst="rect">
            <a:avLst/>
          </a:prstGeom>
          <a:gradFill>
            <a:gsLst>
              <a:gs pos="0">
                <a:schemeClr val="accent5"/>
              </a:gs>
              <a:gs pos="100000">
                <a:schemeClr val="accent2">
                  <a:lumMod val="60000"/>
                  <a:lumOff val="40000"/>
                  <a:alpha val="59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59A7483D-55E4-41F7-8F87-19FAB2AEA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300" y="6399291"/>
            <a:ext cx="4076698" cy="464399"/>
          </a:xfrm>
          <a:prstGeom prst="rect">
            <a:avLst/>
          </a:prstGeom>
          <a:gradFill>
            <a:gsLst>
              <a:gs pos="19000">
                <a:schemeClr val="accent6">
                  <a:lumMod val="75000"/>
                  <a:alpha val="61000"/>
                </a:schemeClr>
              </a:gs>
              <a:gs pos="99000">
                <a:schemeClr val="accent6">
                  <a:alpha val="8700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4883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8BEAC55E-FD3E-4A90-B4E2-D197D8038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DE2E0C-9295-46BA-98B6-7223AD6E532C}"/>
              </a:ext>
            </a:extLst>
          </p:cNvPr>
          <p:cNvSpPr>
            <a:spLocks noGrp="1"/>
          </p:cNvSpPr>
          <p:nvPr>
            <p:ph type="title"/>
          </p:nvPr>
        </p:nvSpPr>
        <p:spPr>
          <a:xfrm>
            <a:off x="1371601" y="457199"/>
            <a:ext cx="9448800" cy="1061357"/>
          </a:xfrm>
        </p:spPr>
        <p:txBody>
          <a:bodyPr>
            <a:normAutofit/>
          </a:bodyPr>
          <a:lstStyle/>
          <a:p>
            <a:pPr>
              <a:lnSpc>
                <a:spcPct val="90000"/>
              </a:lnSpc>
            </a:pPr>
            <a:r>
              <a:rPr lang="en-US" sz="3700"/>
              <a:t>Useful Terms for Transitions</a:t>
            </a:r>
          </a:p>
        </p:txBody>
      </p:sp>
      <p:sp>
        <p:nvSpPr>
          <p:cNvPr id="3" name="Content Placeholder 2">
            <a:extLst>
              <a:ext uri="{FF2B5EF4-FFF2-40B4-BE49-F238E27FC236}">
                <a16:creationId xmlns:a16="http://schemas.microsoft.com/office/drawing/2014/main" id="{4E286636-4500-43EF-AB42-CCE3815E60A6}"/>
              </a:ext>
            </a:extLst>
          </p:cNvPr>
          <p:cNvSpPr>
            <a:spLocks noGrp="1"/>
          </p:cNvSpPr>
          <p:nvPr>
            <p:ph idx="1"/>
          </p:nvPr>
        </p:nvSpPr>
        <p:spPr>
          <a:xfrm>
            <a:off x="1371601" y="1887968"/>
            <a:ext cx="9448800" cy="3812746"/>
          </a:xfrm>
        </p:spPr>
        <p:txBody>
          <a:bodyPr>
            <a:normAutofit/>
          </a:bodyPr>
          <a:lstStyle/>
          <a:p>
            <a:r>
              <a:rPr lang="en-US" sz="1800"/>
              <a:t>To Emphasize:</a:t>
            </a:r>
          </a:p>
          <a:p>
            <a:pPr lvl="1"/>
            <a:r>
              <a:rPr lang="en-US" sz="1800"/>
              <a:t>definitely, extremely, obviously, in fact, indeed, in any case, absolutely, positively, naturally, surprisingly, always, perennially, never, emphatically, without a doubt, certainly, undeniably, without reservation</a:t>
            </a:r>
          </a:p>
          <a:p>
            <a:endParaRPr lang="en-US" sz="1800"/>
          </a:p>
          <a:p>
            <a:r>
              <a:rPr lang="en-US" sz="1800"/>
              <a:t>To Show Sequence:</a:t>
            </a:r>
          </a:p>
          <a:p>
            <a:pPr lvl="1"/>
            <a:r>
              <a:rPr lang="en-US" sz="1800"/>
              <a:t>first, second, third, and so forth. next, then, following this, at this time, now, at this point, after, afterward, subsequently, finally, consequently, previously, before this, simultaneously, concurrently, thus, therefore, hence, next, and then, soon</a:t>
            </a:r>
          </a:p>
          <a:p>
            <a:endParaRPr lang="en-US" sz="1800"/>
          </a:p>
        </p:txBody>
      </p:sp>
      <p:sp>
        <p:nvSpPr>
          <p:cNvPr id="6" name="Rectangle 9">
            <a:extLst>
              <a:ext uri="{FF2B5EF4-FFF2-40B4-BE49-F238E27FC236}">
                <a16:creationId xmlns:a16="http://schemas.microsoft.com/office/drawing/2014/main" id="{282DCAD1-D7F2-4CA8-960C-526B7DB37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0009AC7F-1347-41C8-8BEB-47473A21A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8765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8BEAC55E-FD3E-4A90-B4E2-D197D8038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DE2E0C-9295-46BA-98B6-7223AD6E532C}"/>
              </a:ext>
            </a:extLst>
          </p:cNvPr>
          <p:cNvSpPr>
            <a:spLocks noGrp="1"/>
          </p:cNvSpPr>
          <p:nvPr>
            <p:ph type="title"/>
          </p:nvPr>
        </p:nvSpPr>
        <p:spPr>
          <a:xfrm>
            <a:off x="1371601" y="457199"/>
            <a:ext cx="9448800" cy="1061357"/>
          </a:xfrm>
        </p:spPr>
        <p:txBody>
          <a:bodyPr>
            <a:normAutofit/>
          </a:bodyPr>
          <a:lstStyle/>
          <a:p>
            <a:pPr>
              <a:lnSpc>
                <a:spcPct val="90000"/>
              </a:lnSpc>
            </a:pPr>
            <a:r>
              <a:rPr lang="en-US" sz="3700"/>
              <a:t>Useful Terms for Transitions</a:t>
            </a:r>
          </a:p>
        </p:txBody>
      </p:sp>
      <p:sp>
        <p:nvSpPr>
          <p:cNvPr id="3" name="Content Placeholder 2">
            <a:extLst>
              <a:ext uri="{FF2B5EF4-FFF2-40B4-BE49-F238E27FC236}">
                <a16:creationId xmlns:a16="http://schemas.microsoft.com/office/drawing/2014/main" id="{4E286636-4500-43EF-AB42-CCE3815E60A6}"/>
              </a:ext>
            </a:extLst>
          </p:cNvPr>
          <p:cNvSpPr>
            <a:spLocks noGrp="1"/>
          </p:cNvSpPr>
          <p:nvPr>
            <p:ph idx="1"/>
          </p:nvPr>
        </p:nvSpPr>
        <p:spPr>
          <a:xfrm>
            <a:off x="1371601" y="1887968"/>
            <a:ext cx="9448800" cy="3812746"/>
          </a:xfrm>
        </p:spPr>
        <p:txBody>
          <a:bodyPr>
            <a:normAutofit/>
          </a:bodyPr>
          <a:lstStyle/>
          <a:p>
            <a:r>
              <a:rPr lang="en-US" sz="1800"/>
              <a:t>To Give an Example:</a:t>
            </a:r>
          </a:p>
          <a:p>
            <a:pPr lvl="1"/>
            <a:r>
              <a:rPr lang="en-US" sz="1800"/>
              <a:t>for example, for instance, in this case, in another case, on this occasion, in this situation, take the case of, to demonstrate, to illustrate, as an illustration, to illustrate</a:t>
            </a:r>
          </a:p>
          <a:p>
            <a:endParaRPr lang="en-US" sz="1800"/>
          </a:p>
          <a:p>
            <a:r>
              <a:rPr lang="en-US" sz="1800"/>
              <a:t>To Summarize or Conclude:</a:t>
            </a:r>
          </a:p>
          <a:p>
            <a:pPr lvl="1"/>
            <a:r>
              <a:rPr lang="en-US" sz="1800"/>
              <a:t>in brief, on the whole, summing up, to conclude, in conclusion, hence, therefore, accordingly, thus, as a result, consequently</a:t>
            </a:r>
          </a:p>
        </p:txBody>
      </p:sp>
      <p:sp>
        <p:nvSpPr>
          <p:cNvPr id="6" name="Rectangle 9">
            <a:extLst>
              <a:ext uri="{FF2B5EF4-FFF2-40B4-BE49-F238E27FC236}">
                <a16:creationId xmlns:a16="http://schemas.microsoft.com/office/drawing/2014/main" id="{282DCAD1-D7F2-4CA8-960C-526B7DB37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0009AC7F-1347-41C8-8BEB-47473A21A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38392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8BEAC55E-FD3E-4A90-B4E2-D197D8038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DE2E0C-9295-46BA-98B6-7223AD6E532C}"/>
              </a:ext>
            </a:extLst>
          </p:cNvPr>
          <p:cNvSpPr>
            <a:spLocks noGrp="1"/>
          </p:cNvSpPr>
          <p:nvPr>
            <p:ph type="title"/>
          </p:nvPr>
        </p:nvSpPr>
        <p:spPr>
          <a:xfrm>
            <a:off x="1371601" y="457199"/>
            <a:ext cx="9448800" cy="1061357"/>
          </a:xfrm>
        </p:spPr>
        <p:txBody>
          <a:bodyPr>
            <a:normAutofit/>
          </a:bodyPr>
          <a:lstStyle/>
          <a:p>
            <a:pPr>
              <a:lnSpc>
                <a:spcPct val="90000"/>
              </a:lnSpc>
            </a:pPr>
            <a:r>
              <a:rPr lang="en-US" sz="3700"/>
              <a:t>Transitions Within and Between</a:t>
            </a:r>
          </a:p>
        </p:txBody>
      </p:sp>
      <p:sp>
        <p:nvSpPr>
          <p:cNvPr id="3" name="Content Placeholder 2">
            <a:extLst>
              <a:ext uri="{FF2B5EF4-FFF2-40B4-BE49-F238E27FC236}">
                <a16:creationId xmlns:a16="http://schemas.microsoft.com/office/drawing/2014/main" id="{4E286636-4500-43EF-AB42-CCE3815E60A6}"/>
              </a:ext>
            </a:extLst>
          </p:cNvPr>
          <p:cNvSpPr>
            <a:spLocks noGrp="1"/>
          </p:cNvSpPr>
          <p:nvPr>
            <p:ph idx="1"/>
          </p:nvPr>
        </p:nvSpPr>
        <p:spPr>
          <a:xfrm>
            <a:off x="1371601" y="1887968"/>
            <a:ext cx="9448800" cy="3812746"/>
          </a:xfrm>
        </p:spPr>
        <p:txBody>
          <a:bodyPr>
            <a:normAutofit/>
          </a:bodyPr>
          <a:lstStyle/>
          <a:p>
            <a:r>
              <a:rPr lang="en-US" sz="1800" dirty="0"/>
              <a:t>Within a paragraph, you use transitions like our examples</a:t>
            </a:r>
          </a:p>
          <a:p>
            <a:r>
              <a:rPr lang="en-US" sz="1800" dirty="0"/>
              <a:t>Between paragraphs, you need to link broader ideas together. For example…</a:t>
            </a:r>
            <a:br>
              <a:rPr lang="en-US" sz="1800" dirty="0"/>
            </a:br>
            <a:r>
              <a:rPr lang="en-US" sz="1800" b="1" i="1" dirty="0"/>
              <a:t>Defining Success</a:t>
            </a:r>
            <a:br>
              <a:rPr lang="en-US" sz="1800" dirty="0"/>
            </a:br>
            <a:r>
              <a:rPr lang="en-US" sz="1800" dirty="0"/>
              <a:t>[Paragraph that would have a better concluding sentence than this, but this is just an example…] Gender does not influence video game players’ ideas about success. </a:t>
            </a:r>
            <a:br>
              <a:rPr lang="en-US" sz="1800" dirty="0"/>
            </a:br>
            <a:r>
              <a:rPr lang="en-US" sz="1800" b="1" i="1" dirty="0"/>
              <a:t>Defining Skill</a:t>
            </a:r>
            <a:br>
              <a:rPr lang="en-US" sz="1800" dirty="0"/>
            </a:br>
            <a:r>
              <a:rPr lang="en-US" sz="1800" dirty="0"/>
              <a:t>	  Gender influences the way that players see skill. 	   </a:t>
            </a:r>
          </a:p>
        </p:txBody>
      </p:sp>
      <p:sp>
        <p:nvSpPr>
          <p:cNvPr id="6" name="Rectangle 9">
            <a:extLst>
              <a:ext uri="{FF2B5EF4-FFF2-40B4-BE49-F238E27FC236}">
                <a16:creationId xmlns:a16="http://schemas.microsoft.com/office/drawing/2014/main" id="{282DCAD1-D7F2-4CA8-960C-526B7DB37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0009AC7F-1347-41C8-8BEB-47473A21A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5912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8BEAC55E-FD3E-4A90-B4E2-D197D8038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DE2E0C-9295-46BA-98B6-7223AD6E532C}"/>
              </a:ext>
            </a:extLst>
          </p:cNvPr>
          <p:cNvSpPr>
            <a:spLocks noGrp="1"/>
          </p:cNvSpPr>
          <p:nvPr>
            <p:ph type="title"/>
          </p:nvPr>
        </p:nvSpPr>
        <p:spPr>
          <a:xfrm>
            <a:off x="1371601" y="457199"/>
            <a:ext cx="9448800" cy="1061357"/>
          </a:xfrm>
        </p:spPr>
        <p:txBody>
          <a:bodyPr>
            <a:normAutofit/>
          </a:bodyPr>
          <a:lstStyle/>
          <a:p>
            <a:r>
              <a:rPr lang="en-US" sz="4000"/>
              <a:t>Headings</a:t>
            </a:r>
          </a:p>
        </p:txBody>
      </p:sp>
      <p:sp>
        <p:nvSpPr>
          <p:cNvPr id="3" name="Content Placeholder 2">
            <a:extLst>
              <a:ext uri="{FF2B5EF4-FFF2-40B4-BE49-F238E27FC236}">
                <a16:creationId xmlns:a16="http://schemas.microsoft.com/office/drawing/2014/main" id="{4E286636-4500-43EF-AB42-CCE3815E60A6}"/>
              </a:ext>
            </a:extLst>
          </p:cNvPr>
          <p:cNvSpPr>
            <a:spLocks noGrp="1"/>
          </p:cNvSpPr>
          <p:nvPr>
            <p:ph idx="1"/>
          </p:nvPr>
        </p:nvSpPr>
        <p:spPr>
          <a:xfrm>
            <a:off x="1371601" y="1887968"/>
            <a:ext cx="9448800" cy="3812746"/>
          </a:xfrm>
        </p:spPr>
        <p:txBody>
          <a:bodyPr>
            <a:normAutofit/>
          </a:bodyPr>
          <a:lstStyle/>
          <a:p>
            <a:pPr>
              <a:lnSpc>
                <a:spcPct val="110000"/>
              </a:lnSpc>
            </a:pPr>
            <a:r>
              <a:rPr lang="en-US" sz="1000"/>
              <a:t>Make sure to use section and subsection headings</a:t>
            </a:r>
          </a:p>
          <a:p>
            <a:pPr marL="0" indent="0">
              <a:lnSpc>
                <a:spcPct val="110000"/>
              </a:lnSpc>
              <a:buNone/>
            </a:pPr>
            <a:endParaRPr lang="en-US" sz="1000" b="1">
              <a:latin typeface="Times New Roman" panose="02020603050405020304" pitchFamily="18" charset="0"/>
              <a:cs typeface="Times New Roman" panose="02020603050405020304" pitchFamily="18" charset="0"/>
            </a:endParaRPr>
          </a:p>
          <a:p>
            <a:pPr marL="0" indent="0">
              <a:lnSpc>
                <a:spcPct val="110000"/>
              </a:lnSpc>
              <a:buNone/>
            </a:pPr>
            <a:r>
              <a:rPr lang="en-US" sz="1000" b="1">
                <a:latin typeface="Times New Roman" panose="02020603050405020304" pitchFamily="18" charset="0"/>
                <a:cs typeface="Times New Roman" panose="02020603050405020304" pitchFamily="18" charset="0"/>
              </a:rPr>
              <a:t>INTRODUCTION</a:t>
            </a:r>
          </a:p>
          <a:p>
            <a:pPr marL="0" indent="0">
              <a:lnSpc>
                <a:spcPct val="110000"/>
              </a:lnSpc>
              <a:buNone/>
            </a:pPr>
            <a:r>
              <a:rPr lang="en-US" sz="1000" b="1">
                <a:latin typeface="Times New Roman" panose="02020603050405020304" pitchFamily="18" charset="0"/>
                <a:cs typeface="Times New Roman" panose="02020603050405020304" pitchFamily="18" charset="0"/>
              </a:rPr>
              <a:t>LITERATURE REVIEW</a:t>
            </a:r>
            <a:br>
              <a:rPr lang="en-US" sz="1000">
                <a:latin typeface="Times New Roman" panose="02020603050405020304" pitchFamily="18" charset="0"/>
                <a:cs typeface="Times New Roman" panose="02020603050405020304" pitchFamily="18" charset="0"/>
              </a:rPr>
            </a:br>
            <a:r>
              <a:rPr lang="en-US" sz="1000" b="1" i="1">
                <a:latin typeface="Times New Roman" panose="02020603050405020304" pitchFamily="18" charset="0"/>
                <a:cs typeface="Times New Roman" panose="02020603050405020304" pitchFamily="18" charset="0"/>
              </a:rPr>
              <a:t>Gender</a:t>
            </a:r>
            <a:br>
              <a:rPr lang="en-US" sz="1000" b="1" i="1">
                <a:latin typeface="Times New Roman" panose="02020603050405020304" pitchFamily="18" charset="0"/>
                <a:cs typeface="Times New Roman" panose="02020603050405020304" pitchFamily="18" charset="0"/>
              </a:rPr>
            </a:br>
            <a:r>
              <a:rPr lang="en-US" sz="1000" i="1">
                <a:latin typeface="Times New Roman" panose="02020603050405020304" pitchFamily="18" charset="0"/>
                <a:cs typeface="Times New Roman" panose="02020603050405020304" pitchFamily="18" charset="0"/>
              </a:rPr>
              <a:t>Interactions</a:t>
            </a:r>
            <a:br>
              <a:rPr lang="en-US" sz="1000" i="1">
                <a:latin typeface="Times New Roman" panose="02020603050405020304" pitchFamily="18" charset="0"/>
                <a:cs typeface="Times New Roman" panose="02020603050405020304" pitchFamily="18" charset="0"/>
              </a:rPr>
            </a:br>
            <a:r>
              <a:rPr lang="en-US" sz="1000" i="1">
                <a:latin typeface="Times New Roman" panose="02020603050405020304" pitchFamily="18" charset="0"/>
                <a:cs typeface="Times New Roman" panose="02020603050405020304" pitchFamily="18" charset="0"/>
              </a:rPr>
              <a:t>Expression</a:t>
            </a:r>
            <a:br>
              <a:rPr lang="en-US" sz="1000" b="1" i="1">
                <a:latin typeface="Times New Roman" panose="02020603050405020304" pitchFamily="18" charset="0"/>
                <a:cs typeface="Times New Roman" panose="02020603050405020304" pitchFamily="18" charset="0"/>
              </a:rPr>
            </a:br>
            <a:r>
              <a:rPr lang="en-US" sz="1000" b="1" i="1">
                <a:latin typeface="Times New Roman" panose="02020603050405020304" pitchFamily="18" charset="0"/>
                <a:cs typeface="Times New Roman" panose="02020603050405020304" pitchFamily="18" charset="0"/>
              </a:rPr>
              <a:t>Inequality</a:t>
            </a:r>
            <a:br>
              <a:rPr lang="en-US" sz="1000" b="1" i="1">
                <a:latin typeface="Times New Roman" panose="02020603050405020304" pitchFamily="18" charset="0"/>
                <a:cs typeface="Times New Roman" panose="02020603050405020304" pitchFamily="18" charset="0"/>
              </a:rPr>
            </a:br>
            <a:r>
              <a:rPr lang="en-US" sz="1000" i="1">
                <a:latin typeface="Times New Roman" panose="02020603050405020304" pitchFamily="18" charset="0"/>
                <a:cs typeface="Times New Roman" panose="02020603050405020304" pitchFamily="18" charset="0"/>
              </a:rPr>
              <a:t>Economics</a:t>
            </a:r>
            <a:br>
              <a:rPr lang="en-US" sz="1000" i="1">
                <a:latin typeface="Times New Roman" panose="02020603050405020304" pitchFamily="18" charset="0"/>
                <a:cs typeface="Times New Roman" panose="02020603050405020304" pitchFamily="18" charset="0"/>
              </a:rPr>
            </a:br>
            <a:r>
              <a:rPr lang="en-US" sz="1000" i="1">
                <a:latin typeface="Times New Roman" panose="02020603050405020304" pitchFamily="18" charset="0"/>
                <a:cs typeface="Times New Roman" panose="02020603050405020304" pitchFamily="18" charset="0"/>
              </a:rPr>
              <a:t>Education</a:t>
            </a:r>
            <a:br>
              <a:rPr lang="en-US" sz="1000" b="1" i="1">
                <a:latin typeface="Times New Roman" panose="02020603050405020304" pitchFamily="18" charset="0"/>
                <a:cs typeface="Times New Roman" panose="02020603050405020304" pitchFamily="18" charset="0"/>
              </a:rPr>
            </a:br>
            <a:r>
              <a:rPr lang="en-US" sz="1000" b="1" i="1">
                <a:latin typeface="Times New Roman" panose="02020603050405020304" pitchFamily="18" charset="0"/>
                <a:cs typeface="Times New Roman" panose="02020603050405020304" pitchFamily="18" charset="0"/>
              </a:rPr>
              <a:t>Ethnicity</a:t>
            </a:r>
            <a:br>
              <a:rPr lang="en-US" sz="1000" b="1" i="1">
                <a:latin typeface="Times New Roman" panose="02020603050405020304" pitchFamily="18" charset="0"/>
                <a:cs typeface="Times New Roman" panose="02020603050405020304" pitchFamily="18" charset="0"/>
              </a:rPr>
            </a:br>
            <a:r>
              <a:rPr lang="en-US" sz="1000" i="1">
                <a:latin typeface="Times New Roman" panose="02020603050405020304" pitchFamily="18" charset="0"/>
                <a:cs typeface="Times New Roman" panose="02020603050405020304" pitchFamily="18" charset="0"/>
              </a:rPr>
              <a:t>Holidays</a:t>
            </a:r>
            <a:br>
              <a:rPr lang="en-US" sz="1000" i="1">
                <a:latin typeface="Times New Roman" panose="02020603050405020304" pitchFamily="18" charset="0"/>
                <a:cs typeface="Times New Roman" panose="02020603050405020304" pitchFamily="18" charset="0"/>
              </a:rPr>
            </a:br>
            <a:r>
              <a:rPr lang="en-US" sz="1000" i="1">
                <a:latin typeface="Times New Roman" panose="02020603050405020304" pitchFamily="18" charset="0"/>
                <a:cs typeface="Times New Roman" panose="02020603050405020304" pitchFamily="18" charset="0"/>
              </a:rPr>
              <a:t>Exclusion and Inclusion</a:t>
            </a:r>
            <a:br>
              <a:rPr lang="en-US" sz="1000" i="1">
                <a:latin typeface="Times New Roman" panose="02020603050405020304" pitchFamily="18" charset="0"/>
                <a:cs typeface="Times New Roman" panose="02020603050405020304" pitchFamily="18" charset="0"/>
              </a:rPr>
            </a:br>
            <a:br>
              <a:rPr lang="en-US" sz="1000"/>
            </a:br>
            <a:r>
              <a:rPr lang="en-US" sz="1000" b="1">
                <a:latin typeface="Times New Roman" panose="02020603050405020304" pitchFamily="18" charset="0"/>
                <a:cs typeface="Times New Roman" panose="02020603050405020304" pitchFamily="18" charset="0"/>
              </a:rPr>
              <a:t>CONCLUSION </a:t>
            </a:r>
          </a:p>
          <a:p>
            <a:pPr marL="0" indent="0">
              <a:lnSpc>
                <a:spcPct val="110000"/>
              </a:lnSpc>
              <a:buNone/>
            </a:pPr>
            <a:r>
              <a:rPr lang="en-US" sz="1000" b="1">
                <a:latin typeface="Times New Roman" panose="02020603050405020304" pitchFamily="18" charset="0"/>
                <a:cs typeface="Times New Roman" panose="02020603050405020304" pitchFamily="18" charset="0"/>
              </a:rPr>
              <a:t>REFERENCES</a:t>
            </a:r>
            <a:br>
              <a:rPr lang="en-US" sz="1000"/>
            </a:br>
            <a:br>
              <a:rPr lang="en-US" sz="1000" b="1" i="1">
                <a:latin typeface="Times New Roman" panose="02020603050405020304" pitchFamily="18" charset="0"/>
                <a:cs typeface="Times New Roman" panose="02020603050405020304" pitchFamily="18" charset="0"/>
              </a:rPr>
            </a:br>
            <a:endParaRPr lang="en-US" sz="1000">
              <a:latin typeface="Times New Roman" panose="02020603050405020304" pitchFamily="18" charset="0"/>
              <a:cs typeface="Times New Roman" panose="02020603050405020304" pitchFamily="18" charset="0"/>
            </a:endParaRPr>
          </a:p>
          <a:p>
            <a:pPr>
              <a:lnSpc>
                <a:spcPct val="110000"/>
              </a:lnSpc>
            </a:pPr>
            <a:endParaRPr lang="en-US" sz="1000"/>
          </a:p>
        </p:txBody>
      </p:sp>
      <p:sp>
        <p:nvSpPr>
          <p:cNvPr id="6" name="Rectangle 9">
            <a:extLst>
              <a:ext uri="{FF2B5EF4-FFF2-40B4-BE49-F238E27FC236}">
                <a16:creationId xmlns:a16="http://schemas.microsoft.com/office/drawing/2014/main" id="{282DCAD1-D7F2-4CA8-960C-526B7DB37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0009AC7F-1347-41C8-8BEB-47473A21A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4974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8BEAC55E-FD3E-4A90-B4E2-D197D8038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DE2E0C-9295-46BA-98B6-7223AD6E532C}"/>
              </a:ext>
            </a:extLst>
          </p:cNvPr>
          <p:cNvSpPr>
            <a:spLocks noGrp="1"/>
          </p:cNvSpPr>
          <p:nvPr>
            <p:ph type="title"/>
          </p:nvPr>
        </p:nvSpPr>
        <p:spPr>
          <a:xfrm>
            <a:off x="1371601" y="457199"/>
            <a:ext cx="9448800" cy="1061357"/>
          </a:xfrm>
        </p:spPr>
        <p:txBody>
          <a:bodyPr>
            <a:normAutofit/>
          </a:bodyPr>
          <a:lstStyle/>
          <a:p>
            <a:r>
              <a:rPr lang="en-US" sz="4000"/>
              <a:t>Headings</a:t>
            </a:r>
          </a:p>
        </p:txBody>
      </p:sp>
      <p:sp>
        <p:nvSpPr>
          <p:cNvPr id="3" name="Content Placeholder 2">
            <a:extLst>
              <a:ext uri="{FF2B5EF4-FFF2-40B4-BE49-F238E27FC236}">
                <a16:creationId xmlns:a16="http://schemas.microsoft.com/office/drawing/2014/main" id="{4E286636-4500-43EF-AB42-CCE3815E60A6}"/>
              </a:ext>
            </a:extLst>
          </p:cNvPr>
          <p:cNvSpPr>
            <a:spLocks noGrp="1"/>
          </p:cNvSpPr>
          <p:nvPr>
            <p:ph idx="1"/>
          </p:nvPr>
        </p:nvSpPr>
        <p:spPr>
          <a:xfrm>
            <a:off x="1371601" y="1887968"/>
            <a:ext cx="9448800" cy="3812746"/>
          </a:xfrm>
        </p:spPr>
        <p:txBody>
          <a:bodyPr>
            <a:normAutofit/>
          </a:bodyPr>
          <a:lstStyle/>
          <a:p>
            <a:r>
              <a:rPr lang="en-US" sz="1800"/>
              <a:t>Do not use headings as a substitute for transitions and outlining your sections. </a:t>
            </a:r>
          </a:p>
          <a:p>
            <a:pPr lvl="1"/>
            <a:r>
              <a:rPr lang="en-US" sz="1800"/>
              <a:t>Just because the heading lets the reader know what will be discussed does not mean you should sacrifice clarity and flow</a:t>
            </a:r>
          </a:p>
        </p:txBody>
      </p:sp>
      <p:sp>
        <p:nvSpPr>
          <p:cNvPr id="6" name="Rectangle 9">
            <a:extLst>
              <a:ext uri="{FF2B5EF4-FFF2-40B4-BE49-F238E27FC236}">
                <a16:creationId xmlns:a16="http://schemas.microsoft.com/office/drawing/2014/main" id="{282DCAD1-D7F2-4CA8-960C-526B7DB37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0009AC7F-1347-41C8-8BEB-47473A21A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3456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5BDBD-2021-4D45-BB91-A20BAB30C69C}"/>
              </a:ext>
            </a:extLst>
          </p:cNvPr>
          <p:cNvSpPr>
            <a:spLocks noGrp="1"/>
          </p:cNvSpPr>
          <p:nvPr>
            <p:ph type="title"/>
          </p:nvPr>
        </p:nvSpPr>
        <p:spPr/>
        <p:txBody>
          <a:bodyPr/>
          <a:lstStyle/>
          <a:p>
            <a:r>
              <a:rPr lang="en-US" dirty="0"/>
              <a:t>Synthesizing Sources</a:t>
            </a:r>
          </a:p>
        </p:txBody>
      </p:sp>
      <p:sp>
        <p:nvSpPr>
          <p:cNvPr id="3" name="Content Placeholder 2">
            <a:extLst>
              <a:ext uri="{FF2B5EF4-FFF2-40B4-BE49-F238E27FC236}">
                <a16:creationId xmlns:a16="http://schemas.microsoft.com/office/drawing/2014/main" id="{2E5C212A-0ED9-45D0-A682-36A70299DCB9}"/>
              </a:ext>
            </a:extLst>
          </p:cNvPr>
          <p:cNvSpPr>
            <a:spLocks noGrp="1"/>
          </p:cNvSpPr>
          <p:nvPr>
            <p:ph idx="1"/>
          </p:nvPr>
        </p:nvSpPr>
        <p:spPr/>
        <p:txBody>
          <a:bodyPr/>
          <a:lstStyle/>
          <a:p>
            <a:r>
              <a:rPr lang="en-US" dirty="0"/>
              <a:t>This is also an important factor in writing your literature review</a:t>
            </a:r>
          </a:p>
          <a:p>
            <a:r>
              <a:rPr lang="en-US" dirty="0"/>
              <a:t>Begin working on this in your editing and final drafting</a:t>
            </a:r>
          </a:p>
        </p:txBody>
      </p:sp>
    </p:spTree>
    <p:extLst>
      <p:ext uri="{BB962C8B-B14F-4D97-AF65-F5344CB8AC3E}">
        <p14:creationId xmlns:p14="http://schemas.microsoft.com/office/powerpoint/2010/main" val="807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CFC6D-9BF3-4049-AE86-801D3664FF6F}"/>
              </a:ext>
            </a:extLst>
          </p:cNvPr>
          <p:cNvSpPr>
            <a:spLocks noGrp="1"/>
          </p:cNvSpPr>
          <p:nvPr>
            <p:ph type="title"/>
          </p:nvPr>
        </p:nvSpPr>
        <p:spPr>
          <a:xfrm>
            <a:off x="643467" y="321734"/>
            <a:ext cx="10905066" cy="1135737"/>
          </a:xfrm>
        </p:spPr>
        <p:txBody>
          <a:bodyPr>
            <a:normAutofit/>
          </a:bodyPr>
          <a:lstStyle/>
          <a:p>
            <a:r>
              <a:rPr lang="en-US" sz="3600"/>
              <a:t>Literature Review Exercises</a:t>
            </a:r>
          </a:p>
        </p:txBody>
      </p:sp>
      <p:sp>
        <p:nvSpPr>
          <p:cNvPr id="3" name="Content Placeholder 2">
            <a:extLst>
              <a:ext uri="{FF2B5EF4-FFF2-40B4-BE49-F238E27FC236}">
                <a16:creationId xmlns:a16="http://schemas.microsoft.com/office/drawing/2014/main" id="{7B480CAD-6ACF-46F4-B9D6-67247AC65A09}"/>
              </a:ext>
            </a:extLst>
          </p:cNvPr>
          <p:cNvSpPr>
            <a:spLocks noGrp="1"/>
          </p:cNvSpPr>
          <p:nvPr>
            <p:ph idx="1"/>
          </p:nvPr>
        </p:nvSpPr>
        <p:spPr>
          <a:xfrm>
            <a:off x="643467" y="1782981"/>
            <a:ext cx="10905066" cy="4393982"/>
          </a:xfrm>
        </p:spPr>
        <p:txBody>
          <a:bodyPr>
            <a:normAutofit/>
          </a:bodyPr>
          <a:lstStyle/>
          <a:p>
            <a:r>
              <a:rPr lang="en-US" sz="2000" dirty="0"/>
              <a:t>Example One [Made Up Examples/Quotes]: </a:t>
            </a:r>
            <a:br>
              <a:rPr lang="en-US" sz="2000" dirty="0"/>
            </a:br>
            <a:br>
              <a:rPr lang="en-US" sz="2000" dirty="0"/>
            </a:br>
            <a:r>
              <a:rPr lang="en-US" sz="2000" dirty="0"/>
              <a:t>“The majority of respondents preferred to have a variety of options for breakfast” (Jones, 2010).</a:t>
            </a:r>
            <a:br>
              <a:rPr lang="en-US" sz="2000" dirty="0"/>
            </a:br>
            <a:br>
              <a:rPr lang="en-US" sz="2000" dirty="0"/>
            </a:br>
            <a:r>
              <a:rPr lang="en-US" sz="2000" dirty="0"/>
              <a:t>“For many Americans, income can be a major deciding factor in whether or not they have breakfast” (Rodriguez, 2014). </a:t>
            </a:r>
            <a:br>
              <a:rPr lang="en-US" sz="2000" dirty="0"/>
            </a:br>
            <a:br>
              <a:rPr lang="en-US" sz="2000" dirty="0"/>
            </a:br>
            <a:r>
              <a:rPr lang="en-US" sz="2000" dirty="0"/>
              <a:t>“One possible diet is intermittent fasting, which leads to many people skipping breakfast to lose weight” (Carter, 2017).</a:t>
            </a:r>
          </a:p>
        </p:txBody>
      </p:sp>
    </p:spTree>
    <p:extLst>
      <p:ext uri="{BB962C8B-B14F-4D97-AF65-F5344CB8AC3E}">
        <p14:creationId xmlns:p14="http://schemas.microsoft.com/office/powerpoint/2010/main" val="4068094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CFC6D-9BF3-4049-AE86-801D3664FF6F}"/>
              </a:ext>
            </a:extLst>
          </p:cNvPr>
          <p:cNvSpPr>
            <a:spLocks noGrp="1"/>
          </p:cNvSpPr>
          <p:nvPr>
            <p:ph type="title"/>
          </p:nvPr>
        </p:nvSpPr>
        <p:spPr>
          <a:xfrm>
            <a:off x="643467" y="321734"/>
            <a:ext cx="10905066" cy="1135737"/>
          </a:xfrm>
        </p:spPr>
        <p:txBody>
          <a:bodyPr>
            <a:normAutofit/>
          </a:bodyPr>
          <a:lstStyle/>
          <a:p>
            <a:r>
              <a:rPr lang="en-US" sz="3600"/>
              <a:t>Literature Review Exercises</a:t>
            </a:r>
          </a:p>
        </p:txBody>
      </p:sp>
      <p:sp>
        <p:nvSpPr>
          <p:cNvPr id="3" name="Content Placeholder 2">
            <a:extLst>
              <a:ext uri="{FF2B5EF4-FFF2-40B4-BE49-F238E27FC236}">
                <a16:creationId xmlns:a16="http://schemas.microsoft.com/office/drawing/2014/main" id="{7B480CAD-6ACF-46F4-B9D6-67247AC65A09}"/>
              </a:ext>
            </a:extLst>
          </p:cNvPr>
          <p:cNvSpPr>
            <a:spLocks noGrp="1"/>
          </p:cNvSpPr>
          <p:nvPr>
            <p:ph idx="1"/>
          </p:nvPr>
        </p:nvSpPr>
        <p:spPr>
          <a:xfrm>
            <a:off x="643467" y="1782981"/>
            <a:ext cx="10905066" cy="4393982"/>
          </a:xfrm>
        </p:spPr>
        <p:txBody>
          <a:bodyPr>
            <a:normAutofit fontScale="92500" lnSpcReduction="20000"/>
          </a:bodyPr>
          <a:lstStyle/>
          <a:p>
            <a:r>
              <a:rPr lang="en-US" sz="2000" dirty="0"/>
              <a:t>Example Two [Real information]: </a:t>
            </a:r>
            <a:br>
              <a:rPr lang="en-US" sz="2000" dirty="0"/>
            </a:br>
            <a:br>
              <a:rPr lang="en-US" sz="2000" dirty="0"/>
            </a:br>
            <a:r>
              <a:rPr lang="en-US" sz="2000" dirty="0"/>
              <a:t>Women make up approximately 50% of the gaming audience (Entertainment Software Association [ESA], 2016). </a:t>
            </a:r>
            <a:br>
              <a:rPr lang="en-US" sz="2000" dirty="0"/>
            </a:br>
            <a:br>
              <a:rPr lang="en-US" sz="2000" dirty="0"/>
            </a:br>
            <a:r>
              <a:rPr lang="en-US" sz="2000" dirty="0"/>
              <a:t>People tend to associate computers, technology, and video games with boys and men (</a:t>
            </a:r>
            <a:r>
              <a:rPr lang="en-US" sz="2000" dirty="0" err="1"/>
              <a:t>Boellstorff</a:t>
            </a:r>
            <a:r>
              <a:rPr lang="en-US" sz="2000" dirty="0"/>
              <a:t>, 2008; </a:t>
            </a:r>
            <a:r>
              <a:rPr lang="en-US" sz="2000" dirty="0" err="1"/>
              <a:t>Kuzenkoff</a:t>
            </a:r>
            <a:r>
              <a:rPr lang="en-US" sz="2000" dirty="0"/>
              <a:t> &amp; Rose, 2012; Salter &amp; Blodgett, 2012; Shaw, 2014; Taylor, 2006; </a:t>
            </a:r>
            <a:r>
              <a:rPr lang="en-US" sz="2000" dirty="0" err="1"/>
              <a:t>Thornham</a:t>
            </a:r>
            <a:r>
              <a:rPr lang="en-US" sz="2000" dirty="0"/>
              <a:t>, 2011).</a:t>
            </a:r>
            <a:br>
              <a:rPr lang="en-US" sz="2000" dirty="0"/>
            </a:br>
            <a:br>
              <a:rPr lang="en-US" sz="2000" dirty="0"/>
            </a:br>
            <a:r>
              <a:rPr lang="en-US" sz="2000" dirty="0"/>
              <a:t>Women have been found to spend more time and money on video games (Williams, 2014; Williams et al., 2009; Yee 2008).</a:t>
            </a:r>
            <a:br>
              <a:rPr lang="en-US" sz="2000" dirty="0"/>
            </a:br>
            <a:br>
              <a:rPr lang="en-US" sz="2000" dirty="0"/>
            </a:br>
            <a:r>
              <a:rPr lang="en-US" sz="2000" dirty="0"/>
              <a:t>Women have been found to spend less time on video games, focusing on other obligations instead (Lucas &amp; Sherry, 2004;Taylor, 2006; Winn &amp; </a:t>
            </a:r>
            <a:r>
              <a:rPr lang="en-US" sz="2000" dirty="0" err="1"/>
              <a:t>Heeter</a:t>
            </a:r>
            <a:r>
              <a:rPr lang="en-US" sz="2000" dirty="0"/>
              <a:t>, 2009).</a:t>
            </a:r>
          </a:p>
        </p:txBody>
      </p:sp>
    </p:spTree>
    <p:extLst>
      <p:ext uri="{BB962C8B-B14F-4D97-AF65-F5344CB8AC3E}">
        <p14:creationId xmlns:p14="http://schemas.microsoft.com/office/powerpoint/2010/main" val="1135505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7A4A38D-AED6-4ABB-A8A6-AF79699F539F}"/>
              </a:ext>
            </a:extLst>
          </p:cNvPr>
          <p:cNvSpPr>
            <a:spLocks noGrp="1"/>
          </p:cNvSpPr>
          <p:nvPr>
            <p:ph type="title"/>
          </p:nvPr>
        </p:nvSpPr>
        <p:spPr>
          <a:xfrm>
            <a:off x="387927" y="1028701"/>
            <a:ext cx="3248863" cy="3020785"/>
          </a:xfrm>
        </p:spPr>
        <p:txBody>
          <a:bodyPr>
            <a:normAutofit/>
          </a:bodyPr>
          <a:lstStyle/>
          <a:p>
            <a:pPr algn="r"/>
            <a:r>
              <a:rPr lang="en-US" sz="3200">
                <a:solidFill>
                  <a:schemeClr val="bg1"/>
                </a:solidFill>
              </a:rPr>
              <a:t>APA and Final Paper</a:t>
            </a:r>
          </a:p>
        </p:txBody>
      </p:sp>
      <p:sp>
        <p:nvSpPr>
          <p:cNvPr id="3" name="Content Placeholder 2">
            <a:extLst>
              <a:ext uri="{FF2B5EF4-FFF2-40B4-BE49-F238E27FC236}">
                <a16:creationId xmlns:a16="http://schemas.microsoft.com/office/drawing/2014/main" id="{DD917297-E9C5-43F6-B6B2-093B480F8C73}"/>
              </a:ext>
            </a:extLst>
          </p:cNvPr>
          <p:cNvSpPr>
            <a:spLocks noGrp="1"/>
          </p:cNvSpPr>
          <p:nvPr>
            <p:ph idx="1"/>
          </p:nvPr>
        </p:nvSpPr>
        <p:spPr>
          <a:xfrm>
            <a:off x="4777409" y="1028702"/>
            <a:ext cx="6273972" cy="4843462"/>
          </a:xfrm>
        </p:spPr>
        <p:txBody>
          <a:bodyPr>
            <a:normAutofit/>
          </a:bodyPr>
          <a:lstStyle/>
          <a:p>
            <a:r>
              <a:rPr lang="en-US" sz="1800"/>
              <a:t>You </a:t>
            </a:r>
            <a:r>
              <a:rPr lang="en-US" sz="1800" b="1"/>
              <a:t>DO NOT</a:t>
            </a:r>
            <a:r>
              <a:rPr lang="en-US" sz="1800"/>
              <a:t> need to include a running head</a:t>
            </a:r>
          </a:p>
          <a:p>
            <a:r>
              <a:rPr lang="en-US" sz="1800"/>
              <a:t>You </a:t>
            </a:r>
            <a:r>
              <a:rPr lang="en-US" sz="1800" b="1"/>
              <a:t>DO NEED </a:t>
            </a:r>
            <a:r>
              <a:rPr lang="en-US" sz="1800"/>
              <a:t>to include an abstract</a:t>
            </a:r>
          </a:p>
          <a:p>
            <a:pPr lvl="1"/>
            <a:r>
              <a:rPr lang="en-US" sz="1800"/>
              <a:t>Between 150 and 250 words is standard</a:t>
            </a:r>
          </a:p>
          <a:p>
            <a:pPr lvl="1"/>
            <a:r>
              <a:rPr lang="en-US" sz="1800"/>
              <a:t>Brief summary of entire paper </a:t>
            </a:r>
          </a:p>
          <a:p>
            <a:pPr lvl="1"/>
            <a:r>
              <a:rPr lang="en-US" sz="1800"/>
              <a:t>Do not include citations in abstract – cover the broad ideas</a:t>
            </a:r>
          </a:p>
          <a:p>
            <a:pPr lvl="1"/>
            <a:r>
              <a:rPr lang="en-US" sz="1800"/>
              <a:t>Include “keywords”</a:t>
            </a:r>
          </a:p>
          <a:p>
            <a:pPr lvl="1"/>
            <a:endParaRPr lang="en-US" sz="1800"/>
          </a:p>
          <a:p>
            <a:pPr lvl="1"/>
            <a:r>
              <a:rPr lang="en-US" sz="1800">
                <a:hlinkClick r:id="rId2"/>
              </a:rPr>
              <a:t>https://owl.purdue.edu/owl/research_and_citation/apa_style/apa_formatting_and_style_guide/general_format.html</a:t>
            </a:r>
            <a:r>
              <a:rPr lang="en-US" sz="1800"/>
              <a:t> </a:t>
            </a:r>
          </a:p>
          <a:p>
            <a:pPr marL="530352" lvl="1" indent="0">
              <a:buNone/>
            </a:pPr>
            <a:endParaRPr lang="en-US" sz="1800"/>
          </a:p>
          <a:p>
            <a:pPr lvl="2"/>
            <a:endParaRPr lang="en-US" dirty="0"/>
          </a:p>
        </p:txBody>
      </p:sp>
    </p:spTree>
    <p:extLst>
      <p:ext uri="{BB962C8B-B14F-4D97-AF65-F5344CB8AC3E}">
        <p14:creationId xmlns:p14="http://schemas.microsoft.com/office/powerpoint/2010/main" val="548462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5">
            <a:extLst>
              <a:ext uri="{FF2B5EF4-FFF2-40B4-BE49-F238E27FC236}">
                <a16:creationId xmlns:a16="http://schemas.microsoft.com/office/drawing/2014/main" id="{8BEAC55E-FD3E-4A90-B4E2-D197D8038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A4A38D-AED6-4ABB-A8A6-AF79699F539F}"/>
              </a:ext>
            </a:extLst>
          </p:cNvPr>
          <p:cNvSpPr>
            <a:spLocks noGrp="1"/>
          </p:cNvSpPr>
          <p:nvPr>
            <p:ph type="title"/>
          </p:nvPr>
        </p:nvSpPr>
        <p:spPr>
          <a:xfrm>
            <a:off x="1371601" y="457199"/>
            <a:ext cx="9448800" cy="1061357"/>
          </a:xfrm>
        </p:spPr>
        <p:txBody>
          <a:bodyPr>
            <a:normAutofit/>
          </a:bodyPr>
          <a:lstStyle/>
          <a:p>
            <a:r>
              <a:rPr lang="en-US" sz="4000"/>
              <a:t>Abstract</a:t>
            </a:r>
          </a:p>
        </p:txBody>
      </p:sp>
      <p:sp>
        <p:nvSpPr>
          <p:cNvPr id="3" name="Content Placeholder 2">
            <a:extLst>
              <a:ext uri="{FF2B5EF4-FFF2-40B4-BE49-F238E27FC236}">
                <a16:creationId xmlns:a16="http://schemas.microsoft.com/office/drawing/2014/main" id="{DD917297-E9C5-43F6-B6B2-093B480F8C73}"/>
              </a:ext>
            </a:extLst>
          </p:cNvPr>
          <p:cNvSpPr>
            <a:spLocks noGrp="1"/>
          </p:cNvSpPr>
          <p:nvPr>
            <p:ph idx="1"/>
          </p:nvPr>
        </p:nvSpPr>
        <p:spPr>
          <a:xfrm>
            <a:off x="1371601" y="1887968"/>
            <a:ext cx="9448800" cy="3812746"/>
          </a:xfrm>
        </p:spPr>
        <p:txBody>
          <a:bodyPr>
            <a:normAutofit/>
          </a:bodyPr>
          <a:lstStyle/>
          <a:p>
            <a:r>
              <a:rPr lang="en-US" sz="1800"/>
              <a:t>You want to include: </a:t>
            </a:r>
          </a:p>
          <a:p>
            <a:pPr lvl="1"/>
            <a:r>
              <a:rPr lang="en-US" sz="1800"/>
              <a:t>Why the paper is being written</a:t>
            </a:r>
          </a:p>
          <a:p>
            <a:pPr lvl="2"/>
            <a:r>
              <a:rPr lang="en-US"/>
              <a:t>Pull from your introduction – why is this important?</a:t>
            </a:r>
          </a:p>
          <a:p>
            <a:pPr lvl="1"/>
            <a:r>
              <a:rPr lang="en-US" sz="1800"/>
              <a:t>What the topic or problem is</a:t>
            </a:r>
          </a:p>
          <a:p>
            <a:pPr lvl="1"/>
            <a:r>
              <a:rPr lang="en-US" sz="1800"/>
              <a:t>What the themes are</a:t>
            </a:r>
          </a:p>
          <a:p>
            <a:pPr lvl="1"/>
            <a:r>
              <a:rPr lang="en-US" sz="1800"/>
              <a:t>Broad conclusions</a:t>
            </a:r>
          </a:p>
        </p:txBody>
      </p:sp>
      <p:sp>
        <p:nvSpPr>
          <p:cNvPr id="23" name="Rectangle 17">
            <a:extLst>
              <a:ext uri="{FF2B5EF4-FFF2-40B4-BE49-F238E27FC236}">
                <a16:creationId xmlns:a16="http://schemas.microsoft.com/office/drawing/2014/main" id="{282DCAD1-D7F2-4CA8-960C-526B7DB37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9">
            <a:extLst>
              <a:ext uri="{FF2B5EF4-FFF2-40B4-BE49-F238E27FC236}">
                <a16:creationId xmlns:a16="http://schemas.microsoft.com/office/drawing/2014/main" id="{0009AC7F-1347-41C8-8BEB-47473A21A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9025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7A4A38D-AED6-4ABB-A8A6-AF79699F539F}"/>
              </a:ext>
            </a:extLst>
          </p:cNvPr>
          <p:cNvSpPr>
            <a:spLocks noGrp="1"/>
          </p:cNvSpPr>
          <p:nvPr>
            <p:ph type="title"/>
          </p:nvPr>
        </p:nvSpPr>
        <p:spPr>
          <a:xfrm>
            <a:off x="387927" y="1028701"/>
            <a:ext cx="3248863" cy="3020785"/>
          </a:xfrm>
        </p:spPr>
        <p:txBody>
          <a:bodyPr>
            <a:normAutofit/>
          </a:bodyPr>
          <a:lstStyle/>
          <a:p>
            <a:pPr algn="r"/>
            <a:r>
              <a:rPr lang="en-US" sz="3200">
                <a:solidFill>
                  <a:schemeClr val="bg1"/>
                </a:solidFill>
              </a:rPr>
              <a:t>Abstract</a:t>
            </a:r>
            <a:br>
              <a:rPr lang="en-US" sz="3200">
                <a:solidFill>
                  <a:schemeClr val="bg1"/>
                </a:solidFill>
              </a:rPr>
            </a:br>
            <a:r>
              <a:rPr lang="en-US" sz="3200">
                <a:solidFill>
                  <a:schemeClr val="bg1"/>
                </a:solidFill>
              </a:rPr>
              <a:t>Example</a:t>
            </a:r>
          </a:p>
        </p:txBody>
      </p:sp>
      <p:sp>
        <p:nvSpPr>
          <p:cNvPr id="3" name="Content Placeholder 2">
            <a:extLst>
              <a:ext uri="{FF2B5EF4-FFF2-40B4-BE49-F238E27FC236}">
                <a16:creationId xmlns:a16="http://schemas.microsoft.com/office/drawing/2014/main" id="{DD917297-E9C5-43F6-B6B2-093B480F8C73}"/>
              </a:ext>
            </a:extLst>
          </p:cNvPr>
          <p:cNvSpPr>
            <a:spLocks noGrp="1"/>
          </p:cNvSpPr>
          <p:nvPr>
            <p:ph idx="1"/>
          </p:nvPr>
        </p:nvSpPr>
        <p:spPr>
          <a:xfrm>
            <a:off x="4777409" y="1028702"/>
            <a:ext cx="6273972" cy="4843462"/>
          </a:xfrm>
        </p:spPr>
        <p:txBody>
          <a:bodyPr>
            <a:normAutofit/>
          </a:bodyPr>
          <a:lstStyle/>
          <a:p>
            <a:pPr marL="0" indent="0">
              <a:lnSpc>
                <a:spcPct val="110000"/>
              </a:lnSpc>
              <a:buNone/>
            </a:pPr>
            <a:r>
              <a:rPr lang="en-US" sz="1300"/>
              <a:t>Video gaming is a firmly established leisure pursuit, which continues to grow in popularity. This paper is an examination of what motivates people to play computer games, and the relevance of such factors to the positive and negative aspects of computer gaming. When all of an individual’s motivations to play video games are for the pursuit of ‘fun’, it is said that an intrinsic motivation is the most prevalent motivation. However, the primary motivation for playing video games among periodic gamers is different from the primary motivation of regular gamers: periodic gamers are driven by extrinsic motivation, whereas regular gamers are driven by intrinsic motivation. The pursuit of a challenge is the prevalent motivation reported by regular gamers of both genders.</a:t>
            </a:r>
          </a:p>
          <a:p>
            <a:pPr marL="0" indent="0">
              <a:lnSpc>
                <a:spcPct val="110000"/>
              </a:lnSpc>
              <a:buNone/>
            </a:pPr>
            <a:r>
              <a:rPr lang="en-US" sz="1300"/>
              <a:t>The Theory of Flow Experience, and the Attribution Theory have contributed to the understanding of why games may provide a safe medium, in which to learn about the consequences of actions through experience. Computer games may facilitate the development of self-monitoring and coping mechanisms. If the avoidance or escape from other activities is the primary motivation for playing video games, there tends to be an increased risk of engaging in addiction-related behaviours.</a:t>
            </a:r>
          </a:p>
          <a:p>
            <a:pPr marL="0" indent="0">
              <a:lnSpc>
                <a:spcPct val="110000"/>
              </a:lnSpc>
              <a:buNone/>
            </a:pPr>
            <a:r>
              <a:rPr lang="en-US" sz="1300"/>
              <a:t>This paper reports on the findings of previous research (into the motivations for playing computer games), and on industry reports containing data relating to gamer motivations. The aim is to build a picture of what motivates people to play computer games, and how motivation is associated with the main positive and negative aspects of computer gaming.</a:t>
            </a:r>
          </a:p>
        </p:txBody>
      </p:sp>
    </p:spTree>
    <p:extLst>
      <p:ext uri="{BB962C8B-B14F-4D97-AF65-F5344CB8AC3E}">
        <p14:creationId xmlns:p14="http://schemas.microsoft.com/office/powerpoint/2010/main" val="1367595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CB1F3-4CB2-4A0B-BC56-7A0F20E3F461}"/>
              </a:ext>
            </a:extLst>
          </p:cNvPr>
          <p:cNvSpPr>
            <a:spLocks noGrp="1"/>
          </p:cNvSpPr>
          <p:nvPr>
            <p:ph type="title"/>
          </p:nvPr>
        </p:nvSpPr>
        <p:spPr/>
        <p:txBody>
          <a:bodyPr/>
          <a:lstStyle/>
          <a:p>
            <a:r>
              <a:rPr lang="en-US" dirty="0"/>
              <a:t>Transition Exercises</a:t>
            </a:r>
          </a:p>
        </p:txBody>
      </p:sp>
      <p:sp>
        <p:nvSpPr>
          <p:cNvPr id="3" name="Content Placeholder 2">
            <a:extLst>
              <a:ext uri="{FF2B5EF4-FFF2-40B4-BE49-F238E27FC236}">
                <a16:creationId xmlns:a16="http://schemas.microsoft.com/office/drawing/2014/main" id="{5FBB4FDE-6D56-4DE4-B7B0-E32DBFE9A68C}"/>
              </a:ext>
            </a:extLst>
          </p:cNvPr>
          <p:cNvSpPr>
            <a:spLocks noGrp="1"/>
          </p:cNvSpPr>
          <p:nvPr>
            <p:ph idx="1"/>
          </p:nvPr>
        </p:nvSpPr>
        <p:spPr/>
        <p:txBody>
          <a:bodyPr/>
          <a:lstStyle/>
          <a:p>
            <a:r>
              <a:rPr lang="en-US" dirty="0"/>
              <a:t>It is important to link your ideas together</a:t>
            </a:r>
          </a:p>
          <a:p>
            <a:r>
              <a:rPr lang="en-US" dirty="0"/>
              <a:t>You want to build some bridges between one idea, paragraph, or section and the next</a:t>
            </a:r>
          </a:p>
          <a:p>
            <a:r>
              <a:rPr lang="en-US" dirty="0"/>
              <a:t>You will need to use headings, but make sure not to rely on these to guide your reader</a:t>
            </a:r>
          </a:p>
          <a:p>
            <a:pPr lvl="1"/>
            <a:r>
              <a:rPr lang="en-US" dirty="0"/>
              <a:t>This approach sacrifices flow!</a:t>
            </a:r>
          </a:p>
        </p:txBody>
      </p:sp>
    </p:spTree>
    <p:extLst>
      <p:ext uri="{BB962C8B-B14F-4D97-AF65-F5344CB8AC3E}">
        <p14:creationId xmlns:p14="http://schemas.microsoft.com/office/powerpoint/2010/main" val="2649266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8BEAC55E-FD3E-4A90-B4E2-D197D8038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72B18E-1123-4C45-90CF-81364D8BC8CF}"/>
              </a:ext>
            </a:extLst>
          </p:cNvPr>
          <p:cNvSpPr>
            <a:spLocks noGrp="1"/>
          </p:cNvSpPr>
          <p:nvPr>
            <p:ph type="title"/>
          </p:nvPr>
        </p:nvSpPr>
        <p:spPr>
          <a:xfrm>
            <a:off x="1371601" y="457199"/>
            <a:ext cx="9448800" cy="1061357"/>
          </a:xfrm>
        </p:spPr>
        <p:txBody>
          <a:bodyPr>
            <a:normAutofit/>
          </a:bodyPr>
          <a:lstStyle/>
          <a:p>
            <a:r>
              <a:rPr lang="en-US" sz="4000"/>
              <a:t>Transitions</a:t>
            </a:r>
          </a:p>
        </p:txBody>
      </p:sp>
      <p:sp>
        <p:nvSpPr>
          <p:cNvPr id="3" name="Content Placeholder 2">
            <a:extLst>
              <a:ext uri="{FF2B5EF4-FFF2-40B4-BE49-F238E27FC236}">
                <a16:creationId xmlns:a16="http://schemas.microsoft.com/office/drawing/2014/main" id="{D7825F44-F1F7-40B9-9E6F-EDEDB94441A2}"/>
              </a:ext>
            </a:extLst>
          </p:cNvPr>
          <p:cNvSpPr>
            <a:spLocks noGrp="1"/>
          </p:cNvSpPr>
          <p:nvPr>
            <p:ph idx="1"/>
          </p:nvPr>
        </p:nvSpPr>
        <p:spPr>
          <a:xfrm>
            <a:off x="1371601" y="1887968"/>
            <a:ext cx="9448800" cy="3812746"/>
          </a:xfrm>
        </p:spPr>
        <p:txBody>
          <a:bodyPr>
            <a:normAutofit/>
          </a:bodyPr>
          <a:lstStyle/>
          <a:p>
            <a:r>
              <a:rPr lang="en-US" sz="1800" dirty="0"/>
              <a:t>Example:</a:t>
            </a:r>
            <a:br>
              <a:rPr lang="en-US" sz="1800" dirty="0"/>
            </a:br>
            <a:br>
              <a:rPr lang="en-US" sz="1800" dirty="0"/>
            </a:br>
            <a:r>
              <a:rPr lang="en-US" sz="1800" dirty="0"/>
              <a:t>Video games can serve as a means of relaxation for players (citations). Video games often cause stress for a variety of reasons. </a:t>
            </a:r>
          </a:p>
        </p:txBody>
      </p:sp>
      <p:sp>
        <p:nvSpPr>
          <p:cNvPr id="6" name="Rectangle 9">
            <a:extLst>
              <a:ext uri="{FF2B5EF4-FFF2-40B4-BE49-F238E27FC236}">
                <a16:creationId xmlns:a16="http://schemas.microsoft.com/office/drawing/2014/main" id="{282DCAD1-D7F2-4CA8-960C-526B7DB37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0009AC7F-1347-41C8-8BEB-47473A21A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7157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8BEAC55E-FD3E-4A90-B4E2-D197D8038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72B18E-1123-4C45-90CF-81364D8BC8CF}"/>
              </a:ext>
            </a:extLst>
          </p:cNvPr>
          <p:cNvSpPr>
            <a:spLocks noGrp="1"/>
          </p:cNvSpPr>
          <p:nvPr>
            <p:ph type="title"/>
          </p:nvPr>
        </p:nvSpPr>
        <p:spPr>
          <a:xfrm>
            <a:off x="1371601" y="457199"/>
            <a:ext cx="9448800" cy="1061357"/>
          </a:xfrm>
        </p:spPr>
        <p:txBody>
          <a:bodyPr>
            <a:normAutofit/>
          </a:bodyPr>
          <a:lstStyle/>
          <a:p>
            <a:r>
              <a:rPr lang="en-US" sz="4000"/>
              <a:t>Transitions</a:t>
            </a:r>
          </a:p>
        </p:txBody>
      </p:sp>
      <p:sp>
        <p:nvSpPr>
          <p:cNvPr id="3" name="Content Placeholder 2">
            <a:extLst>
              <a:ext uri="{FF2B5EF4-FFF2-40B4-BE49-F238E27FC236}">
                <a16:creationId xmlns:a16="http://schemas.microsoft.com/office/drawing/2014/main" id="{D7825F44-F1F7-40B9-9E6F-EDEDB94441A2}"/>
              </a:ext>
            </a:extLst>
          </p:cNvPr>
          <p:cNvSpPr>
            <a:spLocks noGrp="1"/>
          </p:cNvSpPr>
          <p:nvPr>
            <p:ph idx="1"/>
          </p:nvPr>
        </p:nvSpPr>
        <p:spPr>
          <a:xfrm>
            <a:off x="1371601" y="1887968"/>
            <a:ext cx="9448800" cy="3812746"/>
          </a:xfrm>
        </p:spPr>
        <p:txBody>
          <a:bodyPr>
            <a:normAutofit/>
          </a:bodyPr>
          <a:lstStyle/>
          <a:p>
            <a:r>
              <a:rPr lang="en-US" sz="1800" dirty="0"/>
              <a:t>Example:</a:t>
            </a:r>
            <a:br>
              <a:rPr lang="en-US" sz="1800" dirty="0"/>
            </a:br>
            <a:br>
              <a:rPr lang="en-US" sz="1800" dirty="0"/>
            </a:br>
            <a:r>
              <a:rPr lang="en-US" sz="1800" dirty="0"/>
              <a:t>Approximately 50% of video game players are women (ESA, 2016). More men play first-person shooter games (Yee, 2017). More women than expected play titles like </a:t>
            </a:r>
            <a:r>
              <a:rPr lang="en-US" sz="1800" i="1" dirty="0"/>
              <a:t>Assassin’s Creed Syndicate </a:t>
            </a:r>
            <a:r>
              <a:rPr lang="en-US" sz="1800" dirty="0"/>
              <a:t>and </a:t>
            </a:r>
            <a:r>
              <a:rPr lang="en-US" sz="1800" i="1" dirty="0"/>
              <a:t>Dragon Age: Inquisition </a:t>
            </a:r>
            <a:r>
              <a:rPr lang="en-US" sz="1800" dirty="0"/>
              <a:t>(Yee, 2017). </a:t>
            </a:r>
          </a:p>
        </p:txBody>
      </p:sp>
      <p:sp>
        <p:nvSpPr>
          <p:cNvPr id="6" name="Rectangle 9">
            <a:extLst>
              <a:ext uri="{FF2B5EF4-FFF2-40B4-BE49-F238E27FC236}">
                <a16:creationId xmlns:a16="http://schemas.microsoft.com/office/drawing/2014/main" id="{282DCAD1-D7F2-4CA8-960C-526B7DB37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0009AC7F-1347-41C8-8BEB-47473A21A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7103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8BEAC55E-FD3E-4A90-B4E2-D197D8038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DE2E0C-9295-46BA-98B6-7223AD6E532C}"/>
              </a:ext>
            </a:extLst>
          </p:cNvPr>
          <p:cNvSpPr>
            <a:spLocks noGrp="1"/>
          </p:cNvSpPr>
          <p:nvPr>
            <p:ph type="title"/>
          </p:nvPr>
        </p:nvSpPr>
        <p:spPr>
          <a:xfrm>
            <a:off x="1371601" y="457199"/>
            <a:ext cx="9448800" cy="1061357"/>
          </a:xfrm>
        </p:spPr>
        <p:txBody>
          <a:bodyPr>
            <a:normAutofit/>
          </a:bodyPr>
          <a:lstStyle/>
          <a:p>
            <a:pPr>
              <a:lnSpc>
                <a:spcPct val="90000"/>
              </a:lnSpc>
            </a:pPr>
            <a:r>
              <a:rPr lang="en-US" sz="3700"/>
              <a:t>Useful Terms for Transitions</a:t>
            </a:r>
          </a:p>
        </p:txBody>
      </p:sp>
      <p:sp>
        <p:nvSpPr>
          <p:cNvPr id="3" name="Content Placeholder 2">
            <a:extLst>
              <a:ext uri="{FF2B5EF4-FFF2-40B4-BE49-F238E27FC236}">
                <a16:creationId xmlns:a16="http://schemas.microsoft.com/office/drawing/2014/main" id="{4E286636-4500-43EF-AB42-CCE3815E60A6}"/>
              </a:ext>
            </a:extLst>
          </p:cNvPr>
          <p:cNvSpPr>
            <a:spLocks noGrp="1"/>
          </p:cNvSpPr>
          <p:nvPr>
            <p:ph idx="1"/>
          </p:nvPr>
        </p:nvSpPr>
        <p:spPr>
          <a:xfrm>
            <a:off x="1371601" y="1887968"/>
            <a:ext cx="9448800" cy="3812746"/>
          </a:xfrm>
        </p:spPr>
        <p:txBody>
          <a:bodyPr>
            <a:normAutofit/>
          </a:bodyPr>
          <a:lstStyle/>
          <a:p>
            <a:pPr>
              <a:lnSpc>
                <a:spcPct val="110000"/>
              </a:lnSpc>
            </a:pPr>
            <a:r>
              <a:rPr lang="en-US" sz="1500"/>
              <a:t>To Add:</a:t>
            </a:r>
          </a:p>
          <a:p>
            <a:pPr lvl="1">
              <a:lnSpc>
                <a:spcPct val="110000"/>
              </a:lnSpc>
            </a:pPr>
            <a:r>
              <a:rPr lang="en-US" sz="1500"/>
              <a:t>and, again, and then, besides, equally important, finally, further, furthermore, nor, too, next, lastly, what's more, moreover, in addition, first (second, etc.)</a:t>
            </a:r>
          </a:p>
          <a:p>
            <a:pPr>
              <a:lnSpc>
                <a:spcPct val="110000"/>
              </a:lnSpc>
            </a:pPr>
            <a:r>
              <a:rPr lang="en-US" sz="1500"/>
              <a:t>To Compare:</a:t>
            </a:r>
          </a:p>
          <a:p>
            <a:pPr lvl="1">
              <a:lnSpc>
                <a:spcPct val="110000"/>
              </a:lnSpc>
            </a:pPr>
            <a:r>
              <a:rPr lang="en-US" sz="1500"/>
              <a:t>whereas, but, yet, on the other hand, however, nevertheless, on the contrary, by comparison, where, compared to, up against, balanced against, vis a vis, but, although, conversely, meanwhile, after all, in contrast, although this may be true</a:t>
            </a:r>
          </a:p>
          <a:p>
            <a:pPr>
              <a:lnSpc>
                <a:spcPct val="110000"/>
              </a:lnSpc>
            </a:pPr>
            <a:r>
              <a:rPr lang="en-US" sz="1500"/>
              <a:t>To Prove:</a:t>
            </a:r>
          </a:p>
          <a:p>
            <a:pPr lvl="1">
              <a:lnSpc>
                <a:spcPct val="110000"/>
              </a:lnSpc>
            </a:pPr>
            <a:r>
              <a:rPr lang="en-US" sz="1500"/>
              <a:t>because, for, since, for the same reason, obviously, evidently, furthermore, moreover, besides, indeed, in fact, in addition, in any case, that is</a:t>
            </a:r>
          </a:p>
          <a:p>
            <a:pPr marL="530352" lvl="1" indent="0">
              <a:lnSpc>
                <a:spcPct val="110000"/>
              </a:lnSpc>
              <a:buNone/>
            </a:pPr>
            <a:endParaRPr lang="en-US" sz="1500"/>
          </a:p>
          <a:p>
            <a:pPr marL="530352" lvl="1" indent="0">
              <a:lnSpc>
                <a:spcPct val="110000"/>
              </a:lnSpc>
              <a:buNone/>
            </a:pPr>
            <a:r>
              <a:rPr lang="en-US" sz="1500" i="0"/>
              <a:t>[Source: https://owl.english.purdue.edu/owl/owlprint/574/  ]</a:t>
            </a:r>
          </a:p>
        </p:txBody>
      </p:sp>
      <p:sp>
        <p:nvSpPr>
          <p:cNvPr id="6" name="Rectangle 9">
            <a:extLst>
              <a:ext uri="{FF2B5EF4-FFF2-40B4-BE49-F238E27FC236}">
                <a16:creationId xmlns:a16="http://schemas.microsoft.com/office/drawing/2014/main" id="{282DCAD1-D7F2-4CA8-960C-526B7DB37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0009AC7F-1347-41C8-8BEB-47473A21A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2678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8BEAC55E-FD3E-4A90-B4E2-D197D8038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DE2E0C-9295-46BA-98B6-7223AD6E532C}"/>
              </a:ext>
            </a:extLst>
          </p:cNvPr>
          <p:cNvSpPr>
            <a:spLocks noGrp="1"/>
          </p:cNvSpPr>
          <p:nvPr>
            <p:ph type="title"/>
          </p:nvPr>
        </p:nvSpPr>
        <p:spPr>
          <a:xfrm>
            <a:off x="1371601" y="457199"/>
            <a:ext cx="9448800" cy="1061357"/>
          </a:xfrm>
        </p:spPr>
        <p:txBody>
          <a:bodyPr>
            <a:normAutofit/>
          </a:bodyPr>
          <a:lstStyle/>
          <a:p>
            <a:pPr>
              <a:lnSpc>
                <a:spcPct val="90000"/>
              </a:lnSpc>
            </a:pPr>
            <a:r>
              <a:rPr lang="en-US" sz="3700"/>
              <a:t>Useful Terms for Transitions</a:t>
            </a:r>
          </a:p>
        </p:txBody>
      </p:sp>
      <p:sp>
        <p:nvSpPr>
          <p:cNvPr id="3" name="Content Placeholder 2">
            <a:extLst>
              <a:ext uri="{FF2B5EF4-FFF2-40B4-BE49-F238E27FC236}">
                <a16:creationId xmlns:a16="http://schemas.microsoft.com/office/drawing/2014/main" id="{4E286636-4500-43EF-AB42-CCE3815E60A6}"/>
              </a:ext>
            </a:extLst>
          </p:cNvPr>
          <p:cNvSpPr>
            <a:spLocks noGrp="1"/>
          </p:cNvSpPr>
          <p:nvPr>
            <p:ph idx="1"/>
          </p:nvPr>
        </p:nvSpPr>
        <p:spPr>
          <a:xfrm>
            <a:off x="1371601" y="1887968"/>
            <a:ext cx="9448800" cy="3812746"/>
          </a:xfrm>
        </p:spPr>
        <p:txBody>
          <a:bodyPr>
            <a:normAutofit/>
          </a:bodyPr>
          <a:lstStyle/>
          <a:p>
            <a:pPr>
              <a:lnSpc>
                <a:spcPct val="110000"/>
              </a:lnSpc>
            </a:pPr>
            <a:r>
              <a:rPr lang="en-US" sz="1800"/>
              <a:t>To Show Exception:</a:t>
            </a:r>
          </a:p>
          <a:p>
            <a:pPr lvl="1">
              <a:lnSpc>
                <a:spcPct val="110000"/>
              </a:lnSpc>
            </a:pPr>
            <a:r>
              <a:rPr lang="en-US" sz="1800"/>
              <a:t>yet, still, however, nevertheless, in spite of, despite, of course, once in a while, sometimes</a:t>
            </a:r>
          </a:p>
          <a:p>
            <a:pPr>
              <a:lnSpc>
                <a:spcPct val="110000"/>
              </a:lnSpc>
            </a:pPr>
            <a:endParaRPr lang="en-US" sz="1800"/>
          </a:p>
          <a:p>
            <a:pPr>
              <a:lnSpc>
                <a:spcPct val="110000"/>
              </a:lnSpc>
            </a:pPr>
            <a:r>
              <a:rPr lang="en-US" sz="1800"/>
              <a:t>To Show Time:</a:t>
            </a:r>
          </a:p>
          <a:p>
            <a:pPr lvl="1">
              <a:lnSpc>
                <a:spcPct val="110000"/>
              </a:lnSpc>
            </a:pPr>
            <a:r>
              <a:rPr lang="en-US" sz="1800"/>
              <a:t>immediately, thereafter, soon, after a few hours, finally, then, later, previously, formerly, first (second, etc.), next, and then</a:t>
            </a:r>
          </a:p>
          <a:p>
            <a:pPr>
              <a:lnSpc>
                <a:spcPct val="110000"/>
              </a:lnSpc>
            </a:pPr>
            <a:endParaRPr lang="en-US" sz="1800"/>
          </a:p>
          <a:p>
            <a:pPr>
              <a:lnSpc>
                <a:spcPct val="110000"/>
              </a:lnSpc>
            </a:pPr>
            <a:r>
              <a:rPr lang="en-US" sz="1800"/>
              <a:t>To Repeat:</a:t>
            </a:r>
          </a:p>
          <a:p>
            <a:pPr lvl="1">
              <a:lnSpc>
                <a:spcPct val="110000"/>
              </a:lnSpc>
            </a:pPr>
            <a:r>
              <a:rPr lang="en-US" sz="1800"/>
              <a:t>in brief, as has been noted</a:t>
            </a:r>
          </a:p>
        </p:txBody>
      </p:sp>
      <p:sp>
        <p:nvSpPr>
          <p:cNvPr id="6" name="Rectangle 9">
            <a:extLst>
              <a:ext uri="{FF2B5EF4-FFF2-40B4-BE49-F238E27FC236}">
                <a16:creationId xmlns:a16="http://schemas.microsoft.com/office/drawing/2014/main" id="{282DCAD1-D7F2-4CA8-960C-526B7DB37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0009AC7F-1347-41C8-8BEB-47473A21A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1279790"/>
      </p:ext>
    </p:extLst>
  </p:cSld>
  <p:clrMapOvr>
    <a:masterClrMapping/>
  </p:clrMapOvr>
</p:sld>
</file>

<file path=ppt/theme/theme1.xml><?xml version="1.0" encoding="utf-8"?>
<a:theme xmlns:a="http://schemas.openxmlformats.org/drawingml/2006/main" name="GradientRiseVTI">
  <a:themeElements>
    <a:clrScheme name="Grayscale">
      <a:dk1>
        <a:srgbClr val="000000"/>
      </a:dk1>
      <a:lt1>
        <a:srgbClr val="FFFFFF"/>
      </a:lt1>
      <a:dk2>
        <a:srgbClr val="000000"/>
      </a:dk2>
      <a:lt2>
        <a:srgbClr val="FFFFFF"/>
      </a:lt2>
      <a:accent1>
        <a:srgbClr val="B5B5B5"/>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docProps/app.xml><?xml version="1.0" encoding="utf-8"?>
<Properties xmlns="http://schemas.openxmlformats.org/officeDocument/2006/extended-properties" xmlns:vt="http://schemas.openxmlformats.org/officeDocument/2006/docPropsVTypes">
  <TotalTime>3</TotalTime>
  <Words>1374</Words>
  <Application>Microsoft Office PowerPoint</Application>
  <PresentationFormat>Widescreen</PresentationFormat>
  <Paragraphs>81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Avenir Next LT Pro</vt:lpstr>
      <vt:lpstr>Avenir Next LT Pro Light</vt:lpstr>
      <vt:lpstr>Times New Roman</vt:lpstr>
      <vt:lpstr>GradientRiseVTI</vt:lpstr>
      <vt:lpstr>American Culture: Writing Topics </vt:lpstr>
      <vt:lpstr>APA and Final Paper</vt:lpstr>
      <vt:lpstr>Abstract</vt:lpstr>
      <vt:lpstr>Abstract Example</vt:lpstr>
      <vt:lpstr>Transition Exercises</vt:lpstr>
      <vt:lpstr>Transitions</vt:lpstr>
      <vt:lpstr>Transitions</vt:lpstr>
      <vt:lpstr>Useful Terms for Transitions</vt:lpstr>
      <vt:lpstr>Useful Terms for Transitions</vt:lpstr>
      <vt:lpstr>Useful Terms for Transitions</vt:lpstr>
      <vt:lpstr>Useful Terms for Transitions</vt:lpstr>
      <vt:lpstr>Transitions Within and Between</vt:lpstr>
      <vt:lpstr>Headings</vt:lpstr>
      <vt:lpstr>Headings</vt:lpstr>
      <vt:lpstr>Synthesizing Sources</vt:lpstr>
      <vt:lpstr>Literature Review Exercises</vt:lpstr>
      <vt:lpstr>Literature Review Exercises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Culture: Writing Topics </dc:title>
  <dc:creator>Christine Tomlinson</dc:creator>
  <cp:lastModifiedBy>Christine Tomlinson</cp:lastModifiedBy>
  <cp:revision>1</cp:revision>
  <dcterms:created xsi:type="dcterms:W3CDTF">2020-07-02T19:53:58Z</dcterms:created>
  <dcterms:modified xsi:type="dcterms:W3CDTF">2020-07-08T20:38:52Z</dcterms:modified>
</cp:coreProperties>
</file>